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47"/>
  </p:notesMasterIdLst>
  <p:sldIdLst>
    <p:sldId id="256" r:id="rId2"/>
    <p:sldId id="292" r:id="rId3"/>
    <p:sldId id="291" r:id="rId4"/>
    <p:sldId id="293" r:id="rId5"/>
    <p:sldId id="258" r:id="rId6"/>
    <p:sldId id="259" r:id="rId7"/>
    <p:sldId id="261" r:id="rId8"/>
    <p:sldId id="260" r:id="rId9"/>
    <p:sldId id="294" r:id="rId10"/>
    <p:sldId id="262" r:id="rId11"/>
    <p:sldId id="295" r:id="rId12"/>
    <p:sldId id="263" r:id="rId13"/>
    <p:sldId id="264" r:id="rId14"/>
    <p:sldId id="296" r:id="rId15"/>
    <p:sldId id="265" r:id="rId16"/>
    <p:sldId id="297" r:id="rId17"/>
    <p:sldId id="298" r:id="rId18"/>
    <p:sldId id="315" r:id="rId19"/>
    <p:sldId id="267" r:id="rId20"/>
    <p:sldId id="299" r:id="rId21"/>
    <p:sldId id="266" r:id="rId22"/>
    <p:sldId id="300" r:id="rId23"/>
    <p:sldId id="301" r:id="rId24"/>
    <p:sldId id="314" r:id="rId25"/>
    <p:sldId id="302" r:id="rId26"/>
    <p:sldId id="303" r:id="rId27"/>
    <p:sldId id="304" r:id="rId28"/>
    <p:sldId id="305" r:id="rId29"/>
    <p:sldId id="306" r:id="rId30"/>
    <p:sldId id="313" r:id="rId31"/>
    <p:sldId id="307" r:id="rId32"/>
    <p:sldId id="308" r:id="rId33"/>
    <p:sldId id="309" r:id="rId34"/>
    <p:sldId id="268" r:id="rId35"/>
    <p:sldId id="269" r:id="rId36"/>
    <p:sldId id="270" r:id="rId37"/>
    <p:sldId id="310" r:id="rId38"/>
    <p:sldId id="271" r:id="rId39"/>
    <p:sldId id="316" r:id="rId40"/>
    <p:sldId id="312" r:id="rId41"/>
    <p:sldId id="272" r:id="rId42"/>
    <p:sldId id="273" r:id="rId43"/>
    <p:sldId id="274" r:id="rId44"/>
    <p:sldId id="278" r:id="rId45"/>
    <p:sldId id="279" r:id="rId46"/>
  </p:sldIdLst>
  <p:sldSz cx="9144000" cy="5143500" type="screen16x9"/>
  <p:notesSz cx="6858000" cy="9144000"/>
  <p:embeddedFontLst>
    <p:embeddedFont>
      <p:font typeface="Garamond" pitchFamily="18" charset="0"/>
      <p:regular r:id="rId48"/>
      <p:bold r:id="rId49"/>
      <p:italic r:id="rId50"/>
    </p:embeddedFont>
    <p:embeddedFont>
      <p:font typeface="Spartan" charset="0"/>
      <p:regular r:id="rId51"/>
      <p:bold r:id="rId52"/>
    </p:embeddedFont>
    <p:embeddedFont>
      <p:font typeface="Tahoma" pitchFamily="34" charset="0"/>
      <p:regular r:id="rId53"/>
      <p:bold r:id="rId54"/>
    </p:embeddedFont>
    <p:embeddedFont>
      <p:font typeface="Bebas Neue" charset="0"/>
      <p:regular r:id="rId55"/>
    </p:embeddedFont>
    <p:embeddedFont>
      <p:font typeface="Arial Black" pitchFamily="34" charset="0"/>
      <p:bold r:id="rId56"/>
    </p:embeddedFont>
    <p:embeddedFont>
      <p:font typeface="Verdana" pitchFamily="34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6A6C67-4C79-4C3C-8CB8-164D1710A9EF}">
  <a:tblStyle styleId="{1C6A6C67-4C79-4C3C-8CB8-164D1710A9E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333" autoAdjust="0"/>
    <p:restoredTop sz="94364" autoAdjust="0"/>
  </p:normalViewPr>
  <p:slideViewPr>
    <p:cSldViewPr snapToGrid="0">
      <p:cViewPr>
        <p:scale>
          <a:sx n="109" d="100"/>
          <a:sy n="109" d="100"/>
        </p:scale>
        <p:origin x="-132" y="-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D25279-2D66-4694-8BA9-57FCF0282E63}" type="doc">
      <dgm:prSet loTypeId="urn:microsoft.com/office/officeart/2005/8/layout/bProcess4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792758D-FE0E-4603-9979-5FA584112ADB}">
      <dgm:prSet phldrT="[Text]"/>
      <dgm:spPr>
        <a:xfrm>
          <a:off x="346925" y="45569"/>
          <a:ext cx="2879616" cy="172777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2B0C8"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vi-VN" dirty="0" smtClean="0">
              <a:solidFill>
                <a:sysClr val="window" lastClr="FFFFFF"/>
              </a:solidFill>
              <a:latin typeface="Tahoma" panose="020B0604030504040204" pitchFamily="34" charset="0"/>
              <a:ea typeface="+mn-ea"/>
              <a:cs typeface="+mn-cs"/>
            </a:rPr>
            <a:t>Các nước châu Á, Phi, Mĩ la tinh</a:t>
          </a:r>
          <a:endParaRPr lang="en-US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E9625E10-ABC8-42AB-9234-A34440EF3C47}" type="parTrans" cxnId="{8700D327-C8E7-4858-84E6-F2E4A62AB86F}">
      <dgm:prSet/>
      <dgm:spPr/>
      <dgm:t>
        <a:bodyPr/>
        <a:lstStyle/>
        <a:p>
          <a:endParaRPr lang="en-US"/>
        </a:p>
      </dgm:t>
    </dgm:pt>
    <dgm:pt modelId="{86154B26-07F8-4C15-A37F-B3EB9DD3FCC2}" type="sibTrans" cxnId="{8700D327-C8E7-4858-84E6-F2E4A62AB86F}">
      <dgm:prSet/>
      <dgm:spPr>
        <a:xfrm rot="5400000">
          <a:off x="-147779" y="1418001"/>
          <a:ext cx="2150484" cy="259165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gm:spPr>
      <dgm:t>
        <a:bodyPr/>
        <a:lstStyle/>
        <a:p>
          <a:endParaRPr lang="en-US"/>
        </a:p>
      </dgm:t>
    </dgm:pt>
    <dgm:pt modelId="{AF410934-DCF3-4D57-BD3A-F9B2A626110A}">
      <dgm:prSet phldrT="[Text]"/>
      <dgm:spPr>
        <a:xfrm>
          <a:off x="346925" y="2205281"/>
          <a:ext cx="2879616" cy="172777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2B0C8"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vi-VN" dirty="0" smtClean="0">
              <a:solidFill>
                <a:sysClr val="window" lastClr="FFFFFF"/>
              </a:solidFill>
              <a:latin typeface="Tahoma" panose="020B0604030504040204" pitchFamily="34" charset="0"/>
              <a:ea typeface="+mn-ea"/>
              <a:cs typeface="+mn-cs"/>
            </a:rPr>
            <a:t>Chiến tranh thế giới thứ nhất</a:t>
          </a:r>
          <a:endParaRPr lang="en-US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548E5F9E-4D20-4B46-94A6-4629CB93CA30}" type="parTrans" cxnId="{527F5376-06CF-47AC-8A8C-F6C9B98C9F34}">
      <dgm:prSet/>
      <dgm:spPr/>
      <dgm:t>
        <a:bodyPr/>
        <a:lstStyle/>
        <a:p>
          <a:endParaRPr lang="en-US"/>
        </a:p>
      </dgm:t>
    </dgm:pt>
    <dgm:pt modelId="{64BFD6DB-3770-42DC-911F-1D60B47E1E34}" type="sibTrans" cxnId="{527F5376-06CF-47AC-8A8C-F6C9B98C9F34}">
      <dgm:prSet/>
      <dgm:spPr>
        <a:xfrm rot="5400000">
          <a:off x="-147779" y="3577714"/>
          <a:ext cx="2150484" cy="259165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gm:spPr>
      <dgm:t>
        <a:bodyPr/>
        <a:lstStyle/>
        <a:p>
          <a:endParaRPr lang="en-US"/>
        </a:p>
      </dgm:t>
    </dgm:pt>
    <dgm:pt modelId="{5E5C088A-0B97-4183-A60D-AAD8EC5E1BFA}">
      <dgm:prSet phldrT="[Text]"/>
      <dgm:spPr>
        <a:xfrm>
          <a:off x="2839" y="4364994"/>
          <a:ext cx="3567787" cy="1727770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2B0C8"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vi-VN" dirty="0" smtClean="0">
              <a:solidFill>
                <a:sysClr val="window" lastClr="FFFFFF"/>
              </a:solidFill>
              <a:latin typeface="Tahoma" panose="020B0604030504040204" pitchFamily="34" charset="0"/>
              <a:ea typeface="+mn-ea"/>
              <a:cs typeface="+mn-cs"/>
            </a:rPr>
            <a:t>Những thành tựu văn hóa thời cận đại</a:t>
          </a:r>
          <a:endParaRPr lang="en-US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273E4BCC-3C54-43CE-8D8F-C0AA14144C5A}" type="parTrans" cxnId="{B6B6B451-BF9E-4F9D-BEDC-406BA7D63837}">
      <dgm:prSet/>
      <dgm:spPr/>
      <dgm:t>
        <a:bodyPr/>
        <a:lstStyle/>
        <a:p>
          <a:endParaRPr lang="en-US"/>
        </a:p>
      </dgm:t>
    </dgm:pt>
    <dgm:pt modelId="{E3F6B69A-E561-42A9-BAFC-329C8079937F}" type="sibTrans" cxnId="{B6B6B451-BF9E-4F9D-BEDC-406BA7D63837}">
      <dgm:prSet/>
      <dgm:spPr>
        <a:xfrm>
          <a:off x="933179" y="4657570"/>
          <a:ext cx="4163644" cy="259165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gm:spPr>
      <dgm:t>
        <a:bodyPr/>
        <a:lstStyle/>
        <a:p>
          <a:endParaRPr lang="en-US"/>
        </a:p>
      </dgm:t>
    </dgm:pt>
    <dgm:pt modelId="{2DC4D914-69D4-4E5F-8B61-6B84A6E8E302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xfrm>
          <a:off x="4520901" y="4364994"/>
          <a:ext cx="2879616" cy="1727770"/>
        </a:xfrm>
        <a:prstGeom prst="roundRect">
          <a:avLst>
            <a:gd name="adj" fmla="val 10000"/>
          </a:avLst>
        </a:prstGeom>
        <a:solidFill>
          <a:srgbClr val="E37C3D"/>
        </a:solidFill>
        <a:ln w="12700" cap="flat" cmpd="sng" algn="ctr">
          <a:solidFill>
            <a:srgbClr val="E37C3D">
              <a:shade val="50000"/>
            </a:srgbClr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vi-VN" b="1" dirty="0" smtClean="0">
              <a:solidFill>
                <a:sysClr val="window" lastClr="FFFFFF"/>
              </a:solidFill>
              <a:latin typeface="Tahoma" panose="020B0604030504040204" pitchFamily="34" charset="0"/>
              <a:ea typeface="+mn-ea"/>
              <a:cs typeface="+mn-cs"/>
            </a:rPr>
            <a:t>CTTGII</a:t>
          </a:r>
          <a:endParaRPr lang="en-US" b="1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C3678AE2-D04E-40E9-8477-FB67FEAC399C}" type="parTrans" cxnId="{42CBE53F-58D8-4929-9329-EE567A6E7BA4}">
      <dgm:prSet/>
      <dgm:spPr/>
      <dgm:t>
        <a:bodyPr/>
        <a:lstStyle/>
        <a:p>
          <a:endParaRPr lang="en-US"/>
        </a:p>
      </dgm:t>
    </dgm:pt>
    <dgm:pt modelId="{F1736AF7-86DF-4E3A-96BC-EE3C6AB30984}" type="sibTrans" cxnId="{42CBE53F-58D8-4929-9329-EE567A6E7BA4}">
      <dgm:prSet/>
      <dgm:spPr>
        <a:xfrm rot="16200000">
          <a:off x="4026196" y="3577714"/>
          <a:ext cx="2150484" cy="259165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gm:spPr>
      <dgm:t>
        <a:bodyPr/>
        <a:lstStyle/>
        <a:p>
          <a:endParaRPr lang="en-US"/>
        </a:p>
      </dgm:t>
    </dgm:pt>
    <dgm:pt modelId="{24DDC5E4-BF77-461F-A745-A13A454DF1C8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xfrm>
          <a:off x="4520901" y="45569"/>
          <a:ext cx="2879616" cy="1727770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rgbClr val="E37C3D">
              <a:shade val="50000"/>
            </a:srgbClr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vi-VN" b="1" dirty="0" smtClean="0">
              <a:solidFill>
                <a:sysClr val="windowText" lastClr="000000"/>
              </a:solidFill>
              <a:latin typeface="Tahoma" panose="020B0604030504040204" pitchFamily="34" charset="0"/>
              <a:ea typeface="+mn-ea"/>
              <a:cs typeface="+mn-cs"/>
            </a:rPr>
            <a:t>Lịch sử thế giới hiện đại</a:t>
          </a:r>
          <a:endParaRPr lang="en-US" b="1" dirty="0">
            <a:solidFill>
              <a:sysClr val="windowText" lastClr="000000"/>
            </a:solidFill>
            <a:latin typeface="Garamond" panose="02020404030301010803"/>
            <a:ea typeface="+mn-ea"/>
            <a:cs typeface="+mn-cs"/>
          </a:endParaRPr>
        </a:p>
      </dgm:t>
    </dgm:pt>
    <dgm:pt modelId="{A965C35C-0319-4EA2-86F1-279E9DA2E196}" type="parTrans" cxnId="{99B7929D-41F1-4F51-A6B4-64672DC67F82}">
      <dgm:prSet/>
      <dgm:spPr/>
      <dgm:t>
        <a:bodyPr/>
        <a:lstStyle/>
        <a:p>
          <a:endParaRPr lang="en-US"/>
        </a:p>
      </dgm:t>
    </dgm:pt>
    <dgm:pt modelId="{CEC3133F-CBDD-4505-AEBE-21ECFADF2DA9}" type="sibTrans" cxnId="{99B7929D-41F1-4F51-A6B4-64672DC67F82}">
      <dgm:prSet/>
      <dgm:spPr>
        <a:xfrm rot="21563223">
          <a:off x="5105943" y="317667"/>
          <a:ext cx="3828335" cy="259165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gm:spPr>
      <dgm:t>
        <a:bodyPr/>
        <a:lstStyle/>
        <a:p>
          <a:endParaRPr lang="en-US"/>
        </a:p>
      </dgm:t>
    </dgm:pt>
    <dgm:pt modelId="{100C65CD-CE0C-4E8A-B553-141DC8B5EF39}">
      <dgm:prSet phldrT="[Text]"/>
      <dgm:spPr>
        <a:xfrm>
          <a:off x="8353631" y="0"/>
          <a:ext cx="2879616" cy="1727770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LỊCH SỬ VIỆT NAM</a:t>
          </a:r>
          <a:endParaRPr lang="en-US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CC55406F-BB83-4B00-8AC5-FFB08EC02F4B}" type="parTrans" cxnId="{B5CF37DC-9851-42B0-87F8-EE85B068EF15}">
      <dgm:prSet/>
      <dgm:spPr/>
      <dgm:t>
        <a:bodyPr/>
        <a:lstStyle/>
        <a:p>
          <a:endParaRPr lang="en-US"/>
        </a:p>
      </dgm:t>
    </dgm:pt>
    <dgm:pt modelId="{7C39E7B6-8992-4113-9EB5-6CEA155C07D4}" type="sibTrans" cxnId="{B5CF37DC-9851-42B0-87F8-EE85B068EF15}">
      <dgm:prSet/>
      <dgm:spPr>
        <a:xfrm rot="5404446">
          <a:off x="7834721" y="1395216"/>
          <a:ext cx="2196055" cy="259165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gm:spPr>
      <dgm:t>
        <a:bodyPr/>
        <a:lstStyle/>
        <a:p>
          <a:endParaRPr lang="en-US"/>
        </a:p>
      </dgm:t>
    </dgm:pt>
    <dgm:pt modelId="{9A0137F9-1496-4FB8-9164-65106E5F0B38}">
      <dgm:prSet phldrT="[Text]" custT="1"/>
      <dgm:spPr>
        <a:xfrm>
          <a:off x="8350791" y="2205281"/>
          <a:ext cx="2879616" cy="17277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en-US" sz="20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Pháp tấn công Đà </a:t>
          </a:r>
          <a:r>
            <a:rPr lang="en-US" sz="2000" dirty="0" err="1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Nẵng</a:t>
          </a:r>
          <a:endParaRPr lang="en-US" sz="2000" dirty="0">
            <a:solidFill>
              <a:srgbClr val="FF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BA45DB3B-3303-475C-919C-B72C2966C850}" type="parTrans" cxnId="{393F1245-67DC-438C-8B30-72A97F790BA8}">
      <dgm:prSet/>
      <dgm:spPr/>
      <dgm:t>
        <a:bodyPr/>
        <a:lstStyle/>
        <a:p>
          <a:endParaRPr lang="en-US"/>
        </a:p>
      </dgm:t>
    </dgm:pt>
    <dgm:pt modelId="{8D1F099A-C177-4300-BB32-E9B0843503A8}" type="sibTrans" cxnId="{393F1245-67DC-438C-8B30-72A97F790BA8}">
      <dgm:prSet/>
      <dgm:spPr>
        <a:xfrm rot="5395554">
          <a:off x="7834721" y="3600498"/>
          <a:ext cx="2196055" cy="259165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gm:spPr>
      <dgm:t>
        <a:bodyPr/>
        <a:lstStyle/>
        <a:p>
          <a:endParaRPr lang="en-US"/>
        </a:p>
      </dgm:t>
    </dgm:pt>
    <dgm:pt modelId="{0B846907-8FFA-4187-8C46-539E9A026CC6}">
      <dgm:prSet phldrT="[Text]"/>
      <dgm:spPr>
        <a:xfrm>
          <a:off x="8353631" y="4410563"/>
          <a:ext cx="2879616" cy="1727770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en-US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gm:t>
    </dgm:pt>
    <dgm:pt modelId="{E3BAC772-0CC8-458B-AE51-CFECC9284756}" type="parTrans" cxnId="{B199D850-F6A1-4129-B56F-C7B97E87ED9C}">
      <dgm:prSet/>
      <dgm:spPr/>
      <dgm:t>
        <a:bodyPr/>
        <a:lstStyle/>
        <a:p>
          <a:endParaRPr lang="en-US"/>
        </a:p>
      </dgm:t>
    </dgm:pt>
    <dgm:pt modelId="{FC1AA4BF-0B8C-4D41-B4EC-0027542E2D6A}" type="sibTrans" cxnId="{B199D850-F6A1-4129-B56F-C7B97E87ED9C}">
      <dgm:prSet/>
      <dgm:spPr/>
      <dgm:t>
        <a:bodyPr/>
        <a:lstStyle/>
        <a:p>
          <a:endParaRPr lang="en-US"/>
        </a:p>
      </dgm:t>
    </dgm:pt>
    <dgm:pt modelId="{D94B2D15-8032-4EAE-892C-9406A346B15D}">
      <dgm:prSet phldrT="[Text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xfrm>
          <a:off x="4520901" y="2205281"/>
          <a:ext cx="2879616" cy="1727770"/>
        </a:xfrm>
        <a:prstGeom prst="roundRect">
          <a:avLst>
            <a:gd name="adj" fmla="val 10000"/>
          </a:avLst>
        </a:prstGeom>
        <a:solidFill>
          <a:srgbClr val="E37C3D"/>
        </a:solidFill>
        <a:ln w="12700" cap="flat" cmpd="sng" algn="ctr">
          <a:solidFill>
            <a:srgbClr val="E37C3D">
              <a:shade val="50000"/>
            </a:srgbClr>
          </a:solidFill>
          <a:prstDash val="solid"/>
        </a:ln>
        <a:effectLst/>
        <a:scene3d>
          <a:camera prst="orthographicFront"/>
          <a:lightRig rig="flat" dir="t"/>
        </a:scene3d>
        <a:sp3d/>
      </dgm:spPr>
      <dgm:t>
        <a:bodyPr/>
        <a:lstStyle/>
        <a:p>
          <a:r>
            <a:rPr lang="vi-VN" b="1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CM tháng Mười Nga</a:t>
          </a:r>
          <a:endParaRPr lang="en-US" b="1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gm:t>
    </dgm:pt>
    <dgm:pt modelId="{91B8A5C2-0FB7-4E9D-8006-760D8E29381F}" type="sibTrans" cxnId="{4BC2D307-6997-427E-8C66-AE510C1F56F1}">
      <dgm:prSet/>
      <dgm:spPr>
        <a:xfrm rot="16200000">
          <a:off x="4026196" y="1418001"/>
          <a:ext cx="2150484" cy="259165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gm:spPr>
      <dgm:t>
        <a:bodyPr/>
        <a:lstStyle/>
        <a:p>
          <a:endParaRPr lang="en-US"/>
        </a:p>
      </dgm:t>
    </dgm:pt>
    <dgm:pt modelId="{FF32D658-DB04-4B71-AA20-EE31CF2CF62F}" type="parTrans" cxnId="{4BC2D307-6997-427E-8C66-AE510C1F56F1}">
      <dgm:prSet/>
      <dgm:spPr/>
      <dgm:t>
        <a:bodyPr/>
        <a:lstStyle/>
        <a:p>
          <a:endParaRPr lang="en-US"/>
        </a:p>
      </dgm:t>
    </dgm:pt>
    <dgm:pt modelId="{FE4C2F3B-92CE-46A9-8E81-B5BD579B21DC}" type="pres">
      <dgm:prSet presAssocID="{A4D25279-2D66-4694-8BA9-57FCF0282E63}" presName="Name0" presStyleCnt="0">
        <dgm:presLayoutVars>
          <dgm:dir/>
          <dgm:resizeHandles/>
        </dgm:presLayoutVars>
      </dgm:prSet>
      <dgm:spPr/>
      <dgm:t>
        <a:bodyPr/>
        <a:lstStyle/>
        <a:p>
          <a:endParaRPr lang="en-US"/>
        </a:p>
      </dgm:t>
    </dgm:pt>
    <dgm:pt modelId="{79A9D35A-DED6-4728-B7A2-EB02FAC84598}" type="pres">
      <dgm:prSet presAssocID="{A792758D-FE0E-4603-9979-5FA584112ADB}" presName="compNode" presStyleCnt="0"/>
      <dgm:spPr/>
    </dgm:pt>
    <dgm:pt modelId="{DEF6AD31-98D0-45D2-A0C7-EF3C4F3842AB}" type="pres">
      <dgm:prSet presAssocID="{A792758D-FE0E-4603-9979-5FA584112ADB}" presName="dummyConnPt" presStyleCnt="0"/>
      <dgm:spPr/>
    </dgm:pt>
    <dgm:pt modelId="{8E2FBFDD-3745-474D-97E6-920584707368}" type="pres">
      <dgm:prSet presAssocID="{A792758D-FE0E-4603-9979-5FA584112AD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73EC77-99ED-47DF-B32B-C053D7AB8BD6}" type="pres">
      <dgm:prSet presAssocID="{86154B26-07F8-4C15-A37F-B3EB9DD3FCC2}" presName="sibTrans" presStyleLbl="bgSibTrans2D1" presStyleIdx="0" presStyleCnt="8"/>
      <dgm:spPr/>
      <dgm:t>
        <a:bodyPr/>
        <a:lstStyle/>
        <a:p>
          <a:endParaRPr lang="en-US"/>
        </a:p>
      </dgm:t>
    </dgm:pt>
    <dgm:pt modelId="{96C92944-CEF5-4672-B75D-9A3D5927A366}" type="pres">
      <dgm:prSet presAssocID="{AF410934-DCF3-4D57-BD3A-F9B2A626110A}" presName="compNode" presStyleCnt="0"/>
      <dgm:spPr/>
    </dgm:pt>
    <dgm:pt modelId="{54400964-D59C-4B99-8574-F0D0C8F64747}" type="pres">
      <dgm:prSet presAssocID="{AF410934-DCF3-4D57-BD3A-F9B2A626110A}" presName="dummyConnPt" presStyleCnt="0"/>
      <dgm:spPr/>
    </dgm:pt>
    <dgm:pt modelId="{EECF2A44-1A41-468E-9FFA-FE511FDF140F}" type="pres">
      <dgm:prSet presAssocID="{AF410934-DCF3-4D57-BD3A-F9B2A626110A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1B12EF-8165-4B14-BD65-951A2EC2248A}" type="pres">
      <dgm:prSet presAssocID="{64BFD6DB-3770-42DC-911F-1D60B47E1E34}" presName="sibTrans" presStyleLbl="bgSibTrans2D1" presStyleIdx="1" presStyleCnt="8"/>
      <dgm:spPr/>
      <dgm:t>
        <a:bodyPr/>
        <a:lstStyle/>
        <a:p>
          <a:endParaRPr lang="en-US"/>
        </a:p>
      </dgm:t>
    </dgm:pt>
    <dgm:pt modelId="{86E4466B-804F-4841-8D11-1D9AD5921CE6}" type="pres">
      <dgm:prSet presAssocID="{5E5C088A-0B97-4183-A60D-AAD8EC5E1BFA}" presName="compNode" presStyleCnt="0"/>
      <dgm:spPr/>
    </dgm:pt>
    <dgm:pt modelId="{B2F2921A-B460-4665-B9EB-D79177089499}" type="pres">
      <dgm:prSet presAssocID="{5E5C088A-0B97-4183-A60D-AAD8EC5E1BFA}" presName="dummyConnPt" presStyleCnt="0"/>
      <dgm:spPr/>
    </dgm:pt>
    <dgm:pt modelId="{AB9368EB-8AFC-4887-9141-A95A0CC5CFED}" type="pres">
      <dgm:prSet presAssocID="{5E5C088A-0B97-4183-A60D-AAD8EC5E1BFA}" presName="node" presStyleLbl="node1" presStyleIdx="2" presStyleCnt="9" custScaleX="12389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852E87-C9D3-4808-BB15-EF18AEF05798}" type="pres">
      <dgm:prSet presAssocID="{E3F6B69A-E561-42A9-BAFC-329C8079937F}" presName="sibTrans" presStyleLbl="bgSibTrans2D1" presStyleIdx="2" presStyleCnt="8"/>
      <dgm:spPr/>
      <dgm:t>
        <a:bodyPr/>
        <a:lstStyle/>
        <a:p>
          <a:endParaRPr lang="en-US"/>
        </a:p>
      </dgm:t>
    </dgm:pt>
    <dgm:pt modelId="{F063F611-876F-4D6B-BE76-61040CEA4EE4}" type="pres">
      <dgm:prSet presAssocID="{2DC4D914-69D4-4E5F-8B61-6B84A6E8E302}" presName="compNode" presStyleCnt="0"/>
      <dgm:spPr/>
    </dgm:pt>
    <dgm:pt modelId="{2EECECDA-6F50-4253-90FB-624D044FC417}" type="pres">
      <dgm:prSet presAssocID="{2DC4D914-69D4-4E5F-8B61-6B84A6E8E302}" presName="dummyConnPt" presStyleCnt="0"/>
      <dgm:spPr/>
    </dgm:pt>
    <dgm:pt modelId="{EA64BA3A-3772-49CA-A7EE-3616959432D4}" type="pres">
      <dgm:prSet presAssocID="{2DC4D914-69D4-4E5F-8B61-6B84A6E8E302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81230-4B7B-4648-A220-2E6C6B957B34}" type="pres">
      <dgm:prSet presAssocID="{F1736AF7-86DF-4E3A-96BC-EE3C6AB30984}" presName="sibTrans" presStyleLbl="bgSibTrans2D1" presStyleIdx="3" presStyleCnt="8"/>
      <dgm:spPr/>
      <dgm:t>
        <a:bodyPr/>
        <a:lstStyle/>
        <a:p>
          <a:endParaRPr lang="en-US"/>
        </a:p>
      </dgm:t>
    </dgm:pt>
    <dgm:pt modelId="{4C4E6B93-36AF-4A5F-9492-8CBFC41EFEEE}" type="pres">
      <dgm:prSet presAssocID="{D94B2D15-8032-4EAE-892C-9406A346B15D}" presName="compNode" presStyleCnt="0"/>
      <dgm:spPr/>
    </dgm:pt>
    <dgm:pt modelId="{4786D9F3-2681-4E73-97A5-5200E8DE9862}" type="pres">
      <dgm:prSet presAssocID="{D94B2D15-8032-4EAE-892C-9406A346B15D}" presName="dummyConnPt" presStyleCnt="0"/>
      <dgm:spPr/>
    </dgm:pt>
    <dgm:pt modelId="{88F62E26-4C42-4ADA-BAD4-8E6FB991E2EC}" type="pres">
      <dgm:prSet presAssocID="{D94B2D15-8032-4EAE-892C-9406A346B15D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DB2280-EA9F-47E2-AF99-12849C8AA7C8}" type="pres">
      <dgm:prSet presAssocID="{91B8A5C2-0FB7-4E9D-8006-760D8E29381F}" presName="sibTrans" presStyleLbl="bgSibTrans2D1" presStyleIdx="4" presStyleCnt="8"/>
      <dgm:spPr/>
      <dgm:t>
        <a:bodyPr/>
        <a:lstStyle/>
        <a:p>
          <a:endParaRPr lang="en-US"/>
        </a:p>
      </dgm:t>
    </dgm:pt>
    <dgm:pt modelId="{73F913B3-7FD7-489A-942B-6BBC1A468936}" type="pres">
      <dgm:prSet presAssocID="{24DDC5E4-BF77-461F-A745-A13A454DF1C8}" presName="compNode" presStyleCnt="0"/>
      <dgm:spPr/>
    </dgm:pt>
    <dgm:pt modelId="{D0C4992B-6999-4642-8419-C1C84F35C4F7}" type="pres">
      <dgm:prSet presAssocID="{24DDC5E4-BF77-461F-A745-A13A454DF1C8}" presName="dummyConnPt" presStyleCnt="0"/>
      <dgm:spPr/>
    </dgm:pt>
    <dgm:pt modelId="{FB1437D5-FBF3-4770-958B-BB68E708470F}" type="pres">
      <dgm:prSet presAssocID="{24DDC5E4-BF77-461F-A745-A13A454DF1C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56B5146-1BC3-4D1B-A53C-9C8FBBE61A36}" type="pres">
      <dgm:prSet presAssocID="{CEC3133F-CBDD-4505-AEBE-21ECFADF2DA9}" presName="sibTrans" presStyleLbl="bgSibTrans2D1" presStyleIdx="5" presStyleCnt="8"/>
      <dgm:spPr/>
      <dgm:t>
        <a:bodyPr/>
        <a:lstStyle/>
        <a:p>
          <a:endParaRPr lang="en-US"/>
        </a:p>
      </dgm:t>
    </dgm:pt>
    <dgm:pt modelId="{25D87C4A-F60C-42F7-8475-DA1FD8058D92}" type="pres">
      <dgm:prSet presAssocID="{100C65CD-CE0C-4E8A-B553-141DC8B5EF39}" presName="compNode" presStyleCnt="0"/>
      <dgm:spPr/>
    </dgm:pt>
    <dgm:pt modelId="{146E1CE7-825F-43F9-A2E5-7CADC1EED520}" type="pres">
      <dgm:prSet presAssocID="{100C65CD-CE0C-4E8A-B553-141DC8B5EF39}" presName="dummyConnPt" presStyleCnt="0"/>
      <dgm:spPr/>
    </dgm:pt>
    <dgm:pt modelId="{3085ED90-1887-40B5-911A-8FF24FFED09F}" type="pres">
      <dgm:prSet presAssocID="{100C65CD-CE0C-4E8A-B553-141DC8B5EF39}" presName="node" presStyleLbl="node1" presStyleIdx="6" presStyleCnt="9" custLinFactNeighborX="3598" custLinFactNeighborY="-71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DC706D-6112-4F23-99EC-FAE5CC64F45D}" type="pres">
      <dgm:prSet presAssocID="{7C39E7B6-8992-4113-9EB5-6CEA155C07D4}" presName="sibTrans" presStyleLbl="bgSibTrans2D1" presStyleIdx="6" presStyleCnt="8"/>
      <dgm:spPr/>
      <dgm:t>
        <a:bodyPr/>
        <a:lstStyle/>
        <a:p>
          <a:endParaRPr lang="en-US"/>
        </a:p>
      </dgm:t>
    </dgm:pt>
    <dgm:pt modelId="{D0F20A04-686C-47F1-A3CE-29CF1B6FA545}" type="pres">
      <dgm:prSet presAssocID="{9A0137F9-1496-4FB8-9164-65106E5F0B38}" presName="compNode" presStyleCnt="0"/>
      <dgm:spPr/>
    </dgm:pt>
    <dgm:pt modelId="{73840F51-1279-4E33-A2B9-79A1E4EA6D0A}" type="pres">
      <dgm:prSet presAssocID="{9A0137F9-1496-4FB8-9164-65106E5F0B38}" presName="dummyConnPt" presStyleCnt="0"/>
      <dgm:spPr/>
    </dgm:pt>
    <dgm:pt modelId="{F0D3D6D8-B086-494B-82AB-66C127402AE5}" type="pres">
      <dgm:prSet presAssocID="{9A0137F9-1496-4FB8-9164-65106E5F0B3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081E825-7F10-48BC-9F6E-42E7A1B5A409}" type="pres">
      <dgm:prSet presAssocID="{8D1F099A-C177-4300-BB32-E9B0843503A8}" presName="sibTrans" presStyleLbl="bgSibTrans2D1" presStyleIdx="7" presStyleCnt="8"/>
      <dgm:spPr/>
      <dgm:t>
        <a:bodyPr/>
        <a:lstStyle/>
        <a:p>
          <a:endParaRPr lang="en-US"/>
        </a:p>
      </dgm:t>
    </dgm:pt>
    <dgm:pt modelId="{DFEEBB91-929A-43D8-BB38-BDA44653C109}" type="pres">
      <dgm:prSet presAssocID="{0B846907-8FFA-4187-8C46-539E9A026CC6}" presName="compNode" presStyleCnt="0"/>
      <dgm:spPr/>
    </dgm:pt>
    <dgm:pt modelId="{25B63B22-F501-499A-9F60-55E9A526294F}" type="pres">
      <dgm:prSet presAssocID="{0B846907-8FFA-4187-8C46-539E9A026CC6}" presName="dummyConnPt" presStyleCnt="0"/>
      <dgm:spPr/>
    </dgm:pt>
    <dgm:pt modelId="{4F1BDDD4-3F5C-4CF8-8DEE-6F4A2DF85071}" type="pres">
      <dgm:prSet presAssocID="{0B846907-8FFA-4187-8C46-539E9A026CC6}" presName="node" presStyleLbl="node1" presStyleIdx="8" presStyleCnt="9" custLinFactNeighborX="330" custLinFactNeighborY="26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BC2D307-6997-427E-8C66-AE510C1F56F1}" srcId="{A4D25279-2D66-4694-8BA9-57FCF0282E63}" destId="{D94B2D15-8032-4EAE-892C-9406A346B15D}" srcOrd="4" destOrd="0" parTransId="{FF32D658-DB04-4B71-AA20-EE31CF2CF62F}" sibTransId="{91B8A5C2-0FB7-4E9D-8006-760D8E29381F}"/>
    <dgm:cxn modelId="{17D1071A-2155-4D9B-B365-C7F57A439865}" type="presOf" srcId="{86154B26-07F8-4C15-A37F-B3EB9DD3FCC2}" destId="{5073EC77-99ED-47DF-B32B-C053D7AB8BD6}" srcOrd="0" destOrd="0" presId="urn:microsoft.com/office/officeart/2005/8/layout/bProcess4"/>
    <dgm:cxn modelId="{527F5376-06CF-47AC-8A8C-F6C9B98C9F34}" srcId="{A4D25279-2D66-4694-8BA9-57FCF0282E63}" destId="{AF410934-DCF3-4D57-BD3A-F9B2A626110A}" srcOrd="1" destOrd="0" parTransId="{548E5F9E-4D20-4B46-94A6-4629CB93CA30}" sibTransId="{64BFD6DB-3770-42DC-911F-1D60B47E1E34}"/>
    <dgm:cxn modelId="{778BEB97-1D55-40C3-807D-BBBA51D0AE26}" type="presOf" srcId="{8D1F099A-C177-4300-BB32-E9B0843503A8}" destId="{2081E825-7F10-48BC-9F6E-42E7A1B5A409}" srcOrd="0" destOrd="0" presId="urn:microsoft.com/office/officeart/2005/8/layout/bProcess4"/>
    <dgm:cxn modelId="{C0D75B01-906F-4BE7-AF10-4F4131F6FDD9}" type="presOf" srcId="{2DC4D914-69D4-4E5F-8B61-6B84A6E8E302}" destId="{EA64BA3A-3772-49CA-A7EE-3616959432D4}" srcOrd="0" destOrd="0" presId="urn:microsoft.com/office/officeart/2005/8/layout/bProcess4"/>
    <dgm:cxn modelId="{2DAD77CC-BAC0-41E9-ABC7-80A4E64E2338}" type="presOf" srcId="{5E5C088A-0B97-4183-A60D-AAD8EC5E1BFA}" destId="{AB9368EB-8AFC-4887-9141-A95A0CC5CFED}" srcOrd="0" destOrd="0" presId="urn:microsoft.com/office/officeart/2005/8/layout/bProcess4"/>
    <dgm:cxn modelId="{EA84DCA0-1967-424E-BF6D-D6514F7F8081}" type="presOf" srcId="{E3F6B69A-E561-42A9-BAFC-329C8079937F}" destId="{3C852E87-C9D3-4808-BB15-EF18AEF05798}" srcOrd="0" destOrd="0" presId="urn:microsoft.com/office/officeart/2005/8/layout/bProcess4"/>
    <dgm:cxn modelId="{42CBE53F-58D8-4929-9329-EE567A6E7BA4}" srcId="{A4D25279-2D66-4694-8BA9-57FCF0282E63}" destId="{2DC4D914-69D4-4E5F-8B61-6B84A6E8E302}" srcOrd="3" destOrd="0" parTransId="{C3678AE2-D04E-40E9-8477-FB67FEAC399C}" sibTransId="{F1736AF7-86DF-4E3A-96BC-EE3C6AB30984}"/>
    <dgm:cxn modelId="{2B2030EB-FFCF-4590-B603-642A5D52236D}" type="presOf" srcId="{64BFD6DB-3770-42DC-911F-1D60B47E1E34}" destId="{8F1B12EF-8165-4B14-BD65-951A2EC2248A}" srcOrd="0" destOrd="0" presId="urn:microsoft.com/office/officeart/2005/8/layout/bProcess4"/>
    <dgm:cxn modelId="{C3B2565E-75C0-4ACF-B37F-BB8E30521FCF}" type="presOf" srcId="{D94B2D15-8032-4EAE-892C-9406A346B15D}" destId="{88F62E26-4C42-4ADA-BAD4-8E6FB991E2EC}" srcOrd="0" destOrd="0" presId="urn:microsoft.com/office/officeart/2005/8/layout/bProcess4"/>
    <dgm:cxn modelId="{F08F225D-98B3-4BA8-A93F-126EAAD51FAA}" type="presOf" srcId="{24DDC5E4-BF77-461F-A745-A13A454DF1C8}" destId="{FB1437D5-FBF3-4770-958B-BB68E708470F}" srcOrd="0" destOrd="0" presId="urn:microsoft.com/office/officeart/2005/8/layout/bProcess4"/>
    <dgm:cxn modelId="{7E54FA45-301D-4BC0-9CC7-F11A9E295B82}" type="presOf" srcId="{9A0137F9-1496-4FB8-9164-65106E5F0B38}" destId="{F0D3D6D8-B086-494B-82AB-66C127402AE5}" srcOrd="0" destOrd="0" presId="urn:microsoft.com/office/officeart/2005/8/layout/bProcess4"/>
    <dgm:cxn modelId="{FA6D2009-7F68-446A-ACD6-750CE6807C6A}" type="presOf" srcId="{CEC3133F-CBDD-4505-AEBE-21ECFADF2DA9}" destId="{456B5146-1BC3-4D1B-A53C-9C8FBBE61A36}" srcOrd="0" destOrd="0" presId="urn:microsoft.com/office/officeart/2005/8/layout/bProcess4"/>
    <dgm:cxn modelId="{86551414-58F1-4F46-B859-1EED53335D30}" type="presOf" srcId="{91B8A5C2-0FB7-4E9D-8006-760D8E29381F}" destId="{51DB2280-EA9F-47E2-AF99-12849C8AA7C8}" srcOrd="0" destOrd="0" presId="urn:microsoft.com/office/officeart/2005/8/layout/bProcess4"/>
    <dgm:cxn modelId="{ED1BA870-70E2-46D0-8895-9EEE66C22C16}" type="presOf" srcId="{0B846907-8FFA-4187-8C46-539E9A026CC6}" destId="{4F1BDDD4-3F5C-4CF8-8DEE-6F4A2DF85071}" srcOrd="0" destOrd="0" presId="urn:microsoft.com/office/officeart/2005/8/layout/bProcess4"/>
    <dgm:cxn modelId="{99B7929D-41F1-4F51-A6B4-64672DC67F82}" srcId="{A4D25279-2D66-4694-8BA9-57FCF0282E63}" destId="{24DDC5E4-BF77-461F-A745-A13A454DF1C8}" srcOrd="5" destOrd="0" parTransId="{A965C35C-0319-4EA2-86F1-279E9DA2E196}" sibTransId="{CEC3133F-CBDD-4505-AEBE-21ECFADF2DA9}"/>
    <dgm:cxn modelId="{B199D850-F6A1-4129-B56F-C7B97E87ED9C}" srcId="{A4D25279-2D66-4694-8BA9-57FCF0282E63}" destId="{0B846907-8FFA-4187-8C46-539E9A026CC6}" srcOrd="8" destOrd="0" parTransId="{E3BAC772-0CC8-458B-AE51-CFECC9284756}" sibTransId="{FC1AA4BF-0B8C-4D41-B4EC-0027542E2D6A}"/>
    <dgm:cxn modelId="{B5CF37DC-9851-42B0-87F8-EE85B068EF15}" srcId="{A4D25279-2D66-4694-8BA9-57FCF0282E63}" destId="{100C65CD-CE0C-4E8A-B553-141DC8B5EF39}" srcOrd="6" destOrd="0" parTransId="{CC55406F-BB83-4B00-8AC5-FFB08EC02F4B}" sibTransId="{7C39E7B6-8992-4113-9EB5-6CEA155C07D4}"/>
    <dgm:cxn modelId="{D11DCB69-803A-436A-B1D6-3C9C25ACF926}" type="presOf" srcId="{7C39E7B6-8992-4113-9EB5-6CEA155C07D4}" destId="{BCDC706D-6112-4F23-99EC-FAE5CC64F45D}" srcOrd="0" destOrd="0" presId="urn:microsoft.com/office/officeart/2005/8/layout/bProcess4"/>
    <dgm:cxn modelId="{8700D327-C8E7-4858-84E6-F2E4A62AB86F}" srcId="{A4D25279-2D66-4694-8BA9-57FCF0282E63}" destId="{A792758D-FE0E-4603-9979-5FA584112ADB}" srcOrd="0" destOrd="0" parTransId="{E9625E10-ABC8-42AB-9234-A34440EF3C47}" sibTransId="{86154B26-07F8-4C15-A37F-B3EB9DD3FCC2}"/>
    <dgm:cxn modelId="{B6B6B451-BF9E-4F9D-BEDC-406BA7D63837}" srcId="{A4D25279-2D66-4694-8BA9-57FCF0282E63}" destId="{5E5C088A-0B97-4183-A60D-AAD8EC5E1BFA}" srcOrd="2" destOrd="0" parTransId="{273E4BCC-3C54-43CE-8D8F-C0AA14144C5A}" sibTransId="{E3F6B69A-E561-42A9-BAFC-329C8079937F}"/>
    <dgm:cxn modelId="{F16EA9C2-984B-44D9-9CA3-CBB7C1BC9AF1}" type="presOf" srcId="{F1736AF7-86DF-4E3A-96BC-EE3C6AB30984}" destId="{1CF81230-4B7B-4648-A220-2E6C6B957B34}" srcOrd="0" destOrd="0" presId="urn:microsoft.com/office/officeart/2005/8/layout/bProcess4"/>
    <dgm:cxn modelId="{139A540C-236F-435F-A47B-FC876BF2D6F1}" type="presOf" srcId="{A4D25279-2D66-4694-8BA9-57FCF0282E63}" destId="{FE4C2F3B-92CE-46A9-8E81-B5BD579B21DC}" srcOrd="0" destOrd="0" presId="urn:microsoft.com/office/officeart/2005/8/layout/bProcess4"/>
    <dgm:cxn modelId="{60B309BB-3172-476E-8F8F-BCE5AA56412F}" type="presOf" srcId="{A792758D-FE0E-4603-9979-5FA584112ADB}" destId="{8E2FBFDD-3745-474D-97E6-920584707368}" srcOrd="0" destOrd="0" presId="urn:microsoft.com/office/officeart/2005/8/layout/bProcess4"/>
    <dgm:cxn modelId="{393F1245-67DC-438C-8B30-72A97F790BA8}" srcId="{A4D25279-2D66-4694-8BA9-57FCF0282E63}" destId="{9A0137F9-1496-4FB8-9164-65106E5F0B38}" srcOrd="7" destOrd="0" parTransId="{BA45DB3B-3303-475C-919C-B72C2966C850}" sibTransId="{8D1F099A-C177-4300-BB32-E9B0843503A8}"/>
    <dgm:cxn modelId="{EA61A90B-3CAD-42FB-93C1-3862B18226CE}" type="presOf" srcId="{AF410934-DCF3-4D57-BD3A-F9B2A626110A}" destId="{EECF2A44-1A41-468E-9FFA-FE511FDF140F}" srcOrd="0" destOrd="0" presId="urn:microsoft.com/office/officeart/2005/8/layout/bProcess4"/>
    <dgm:cxn modelId="{0E2F429D-CF29-41E8-BE78-FC15C0272A09}" type="presOf" srcId="{100C65CD-CE0C-4E8A-B553-141DC8B5EF39}" destId="{3085ED90-1887-40B5-911A-8FF24FFED09F}" srcOrd="0" destOrd="0" presId="urn:microsoft.com/office/officeart/2005/8/layout/bProcess4"/>
    <dgm:cxn modelId="{C0AD07B0-9B8B-422F-A987-DFDE1321EB7A}" type="presParOf" srcId="{FE4C2F3B-92CE-46A9-8E81-B5BD579B21DC}" destId="{79A9D35A-DED6-4728-B7A2-EB02FAC84598}" srcOrd="0" destOrd="0" presId="urn:microsoft.com/office/officeart/2005/8/layout/bProcess4"/>
    <dgm:cxn modelId="{52038E35-8999-47E9-97ED-1E68C310E092}" type="presParOf" srcId="{79A9D35A-DED6-4728-B7A2-EB02FAC84598}" destId="{DEF6AD31-98D0-45D2-A0C7-EF3C4F3842AB}" srcOrd="0" destOrd="0" presId="urn:microsoft.com/office/officeart/2005/8/layout/bProcess4"/>
    <dgm:cxn modelId="{14332C7F-54FF-4A54-9D50-F8EA8A472D26}" type="presParOf" srcId="{79A9D35A-DED6-4728-B7A2-EB02FAC84598}" destId="{8E2FBFDD-3745-474D-97E6-920584707368}" srcOrd="1" destOrd="0" presId="urn:microsoft.com/office/officeart/2005/8/layout/bProcess4"/>
    <dgm:cxn modelId="{47221D08-CF31-41C3-899D-1AA59E2AE1D3}" type="presParOf" srcId="{FE4C2F3B-92CE-46A9-8E81-B5BD579B21DC}" destId="{5073EC77-99ED-47DF-B32B-C053D7AB8BD6}" srcOrd="1" destOrd="0" presId="urn:microsoft.com/office/officeart/2005/8/layout/bProcess4"/>
    <dgm:cxn modelId="{F58BB482-B0EC-4803-BEA2-9A88839AC7E0}" type="presParOf" srcId="{FE4C2F3B-92CE-46A9-8E81-B5BD579B21DC}" destId="{96C92944-CEF5-4672-B75D-9A3D5927A366}" srcOrd="2" destOrd="0" presId="urn:microsoft.com/office/officeart/2005/8/layout/bProcess4"/>
    <dgm:cxn modelId="{97C12CEE-E1DF-4654-87BD-4C3562FB78E5}" type="presParOf" srcId="{96C92944-CEF5-4672-B75D-9A3D5927A366}" destId="{54400964-D59C-4B99-8574-F0D0C8F64747}" srcOrd="0" destOrd="0" presId="urn:microsoft.com/office/officeart/2005/8/layout/bProcess4"/>
    <dgm:cxn modelId="{34D86416-9822-461F-A06E-D029F9F4B222}" type="presParOf" srcId="{96C92944-CEF5-4672-B75D-9A3D5927A366}" destId="{EECF2A44-1A41-468E-9FFA-FE511FDF140F}" srcOrd="1" destOrd="0" presId="urn:microsoft.com/office/officeart/2005/8/layout/bProcess4"/>
    <dgm:cxn modelId="{DE858354-3343-4E17-836C-EE22D4C01B1A}" type="presParOf" srcId="{FE4C2F3B-92CE-46A9-8E81-B5BD579B21DC}" destId="{8F1B12EF-8165-4B14-BD65-951A2EC2248A}" srcOrd="3" destOrd="0" presId="urn:microsoft.com/office/officeart/2005/8/layout/bProcess4"/>
    <dgm:cxn modelId="{77627946-D28A-41E1-B4D8-F19DA42A27D2}" type="presParOf" srcId="{FE4C2F3B-92CE-46A9-8E81-B5BD579B21DC}" destId="{86E4466B-804F-4841-8D11-1D9AD5921CE6}" srcOrd="4" destOrd="0" presId="urn:microsoft.com/office/officeart/2005/8/layout/bProcess4"/>
    <dgm:cxn modelId="{2136DB4A-3B12-4A91-AB0F-FFFCE76980F1}" type="presParOf" srcId="{86E4466B-804F-4841-8D11-1D9AD5921CE6}" destId="{B2F2921A-B460-4665-B9EB-D79177089499}" srcOrd="0" destOrd="0" presId="urn:microsoft.com/office/officeart/2005/8/layout/bProcess4"/>
    <dgm:cxn modelId="{E02EBFA3-92E8-40DC-BD74-FD8F5E07A800}" type="presParOf" srcId="{86E4466B-804F-4841-8D11-1D9AD5921CE6}" destId="{AB9368EB-8AFC-4887-9141-A95A0CC5CFED}" srcOrd="1" destOrd="0" presId="urn:microsoft.com/office/officeart/2005/8/layout/bProcess4"/>
    <dgm:cxn modelId="{CD6A533C-FF69-4F45-B837-B8FACF79DC52}" type="presParOf" srcId="{FE4C2F3B-92CE-46A9-8E81-B5BD579B21DC}" destId="{3C852E87-C9D3-4808-BB15-EF18AEF05798}" srcOrd="5" destOrd="0" presId="urn:microsoft.com/office/officeart/2005/8/layout/bProcess4"/>
    <dgm:cxn modelId="{E066BC5F-3B76-468B-B63D-7CD6788BC146}" type="presParOf" srcId="{FE4C2F3B-92CE-46A9-8E81-B5BD579B21DC}" destId="{F063F611-876F-4D6B-BE76-61040CEA4EE4}" srcOrd="6" destOrd="0" presId="urn:microsoft.com/office/officeart/2005/8/layout/bProcess4"/>
    <dgm:cxn modelId="{3592DC2D-AB3C-4372-A4B7-93F5A4203FB0}" type="presParOf" srcId="{F063F611-876F-4D6B-BE76-61040CEA4EE4}" destId="{2EECECDA-6F50-4253-90FB-624D044FC417}" srcOrd="0" destOrd="0" presId="urn:microsoft.com/office/officeart/2005/8/layout/bProcess4"/>
    <dgm:cxn modelId="{F19DF088-7E0F-4CA9-84C6-CEA564DB293A}" type="presParOf" srcId="{F063F611-876F-4D6B-BE76-61040CEA4EE4}" destId="{EA64BA3A-3772-49CA-A7EE-3616959432D4}" srcOrd="1" destOrd="0" presId="urn:microsoft.com/office/officeart/2005/8/layout/bProcess4"/>
    <dgm:cxn modelId="{C82EF784-223A-483D-A500-67D2C05D2E1D}" type="presParOf" srcId="{FE4C2F3B-92CE-46A9-8E81-B5BD579B21DC}" destId="{1CF81230-4B7B-4648-A220-2E6C6B957B34}" srcOrd="7" destOrd="0" presId="urn:microsoft.com/office/officeart/2005/8/layout/bProcess4"/>
    <dgm:cxn modelId="{53B668BC-7CD7-422F-A204-7C162601D81F}" type="presParOf" srcId="{FE4C2F3B-92CE-46A9-8E81-B5BD579B21DC}" destId="{4C4E6B93-36AF-4A5F-9492-8CBFC41EFEEE}" srcOrd="8" destOrd="0" presId="urn:microsoft.com/office/officeart/2005/8/layout/bProcess4"/>
    <dgm:cxn modelId="{4695166B-C242-40C4-B042-5578A27080E0}" type="presParOf" srcId="{4C4E6B93-36AF-4A5F-9492-8CBFC41EFEEE}" destId="{4786D9F3-2681-4E73-97A5-5200E8DE9862}" srcOrd="0" destOrd="0" presId="urn:microsoft.com/office/officeart/2005/8/layout/bProcess4"/>
    <dgm:cxn modelId="{37E675A0-F804-4E21-B4A0-118A8CF36B23}" type="presParOf" srcId="{4C4E6B93-36AF-4A5F-9492-8CBFC41EFEEE}" destId="{88F62E26-4C42-4ADA-BAD4-8E6FB991E2EC}" srcOrd="1" destOrd="0" presId="urn:microsoft.com/office/officeart/2005/8/layout/bProcess4"/>
    <dgm:cxn modelId="{511CCC59-01F0-40EE-80BC-6019F8AEEA32}" type="presParOf" srcId="{FE4C2F3B-92CE-46A9-8E81-B5BD579B21DC}" destId="{51DB2280-EA9F-47E2-AF99-12849C8AA7C8}" srcOrd="9" destOrd="0" presId="urn:microsoft.com/office/officeart/2005/8/layout/bProcess4"/>
    <dgm:cxn modelId="{B55068AA-A890-4C9F-B020-BB2A7DAFF946}" type="presParOf" srcId="{FE4C2F3B-92CE-46A9-8E81-B5BD579B21DC}" destId="{73F913B3-7FD7-489A-942B-6BBC1A468936}" srcOrd="10" destOrd="0" presId="urn:microsoft.com/office/officeart/2005/8/layout/bProcess4"/>
    <dgm:cxn modelId="{8885D9C0-4DBA-4399-B23E-A9C9D33E1DE4}" type="presParOf" srcId="{73F913B3-7FD7-489A-942B-6BBC1A468936}" destId="{D0C4992B-6999-4642-8419-C1C84F35C4F7}" srcOrd="0" destOrd="0" presId="urn:microsoft.com/office/officeart/2005/8/layout/bProcess4"/>
    <dgm:cxn modelId="{EF1E503E-E244-4D23-8BED-9D932BD7E1A7}" type="presParOf" srcId="{73F913B3-7FD7-489A-942B-6BBC1A468936}" destId="{FB1437D5-FBF3-4770-958B-BB68E708470F}" srcOrd="1" destOrd="0" presId="urn:microsoft.com/office/officeart/2005/8/layout/bProcess4"/>
    <dgm:cxn modelId="{44F4633A-543A-42AB-AF9B-B8AD0A8CBA50}" type="presParOf" srcId="{FE4C2F3B-92CE-46A9-8E81-B5BD579B21DC}" destId="{456B5146-1BC3-4D1B-A53C-9C8FBBE61A36}" srcOrd="11" destOrd="0" presId="urn:microsoft.com/office/officeart/2005/8/layout/bProcess4"/>
    <dgm:cxn modelId="{947D487D-CE9C-4E3E-AF36-B67E2D3B47B7}" type="presParOf" srcId="{FE4C2F3B-92CE-46A9-8E81-B5BD579B21DC}" destId="{25D87C4A-F60C-42F7-8475-DA1FD8058D92}" srcOrd="12" destOrd="0" presId="urn:microsoft.com/office/officeart/2005/8/layout/bProcess4"/>
    <dgm:cxn modelId="{2F45FB29-3652-4ECB-A103-2CE12931DC6A}" type="presParOf" srcId="{25D87C4A-F60C-42F7-8475-DA1FD8058D92}" destId="{146E1CE7-825F-43F9-A2E5-7CADC1EED520}" srcOrd="0" destOrd="0" presId="urn:microsoft.com/office/officeart/2005/8/layout/bProcess4"/>
    <dgm:cxn modelId="{2B142189-FCAA-426F-A87C-B20837C84877}" type="presParOf" srcId="{25D87C4A-F60C-42F7-8475-DA1FD8058D92}" destId="{3085ED90-1887-40B5-911A-8FF24FFED09F}" srcOrd="1" destOrd="0" presId="urn:microsoft.com/office/officeart/2005/8/layout/bProcess4"/>
    <dgm:cxn modelId="{67E6CA8C-687D-46DB-AC65-7071E45C3532}" type="presParOf" srcId="{FE4C2F3B-92CE-46A9-8E81-B5BD579B21DC}" destId="{BCDC706D-6112-4F23-99EC-FAE5CC64F45D}" srcOrd="13" destOrd="0" presId="urn:microsoft.com/office/officeart/2005/8/layout/bProcess4"/>
    <dgm:cxn modelId="{0288E8D6-C4C0-4B05-9D3B-0C3A94B29508}" type="presParOf" srcId="{FE4C2F3B-92CE-46A9-8E81-B5BD579B21DC}" destId="{D0F20A04-686C-47F1-A3CE-29CF1B6FA545}" srcOrd="14" destOrd="0" presId="urn:microsoft.com/office/officeart/2005/8/layout/bProcess4"/>
    <dgm:cxn modelId="{FB65D820-2104-4120-AB65-541FD33BE989}" type="presParOf" srcId="{D0F20A04-686C-47F1-A3CE-29CF1B6FA545}" destId="{73840F51-1279-4E33-A2B9-79A1E4EA6D0A}" srcOrd="0" destOrd="0" presId="urn:microsoft.com/office/officeart/2005/8/layout/bProcess4"/>
    <dgm:cxn modelId="{ED2A15CF-799A-4B3F-A15A-F5DE193F7A8A}" type="presParOf" srcId="{D0F20A04-686C-47F1-A3CE-29CF1B6FA545}" destId="{F0D3D6D8-B086-494B-82AB-66C127402AE5}" srcOrd="1" destOrd="0" presId="urn:microsoft.com/office/officeart/2005/8/layout/bProcess4"/>
    <dgm:cxn modelId="{87D4533E-D56D-4D9B-9328-CE03B2AEDB8C}" type="presParOf" srcId="{FE4C2F3B-92CE-46A9-8E81-B5BD579B21DC}" destId="{2081E825-7F10-48BC-9F6E-42E7A1B5A409}" srcOrd="15" destOrd="0" presId="urn:microsoft.com/office/officeart/2005/8/layout/bProcess4"/>
    <dgm:cxn modelId="{DF701A4A-BDB0-4D29-8E31-03177611C01B}" type="presParOf" srcId="{FE4C2F3B-92CE-46A9-8E81-B5BD579B21DC}" destId="{DFEEBB91-929A-43D8-BB38-BDA44653C109}" srcOrd="16" destOrd="0" presId="urn:microsoft.com/office/officeart/2005/8/layout/bProcess4"/>
    <dgm:cxn modelId="{86FB124D-E3C5-427E-98DA-C37B7037B67A}" type="presParOf" srcId="{DFEEBB91-929A-43D8-BB38-BDA44653C109}" destId="{25B63B22-F501-499A-9F60-55E9A526294F}" srcOrd="0" destOrd="0" presId="urn:microsoft.com/office/officeart/2005/8/layout/bProcess4"/>
    <dgm:cxn modelId="{A3C395D9-584E-4B47-B468-F1E2710894AF}" type="presParOf" srcId="{DFEEBB91-929A-43D8-BB38-BDA44653C109}" destId="{4F1BDDD4-3F5C-4CF8-8DEE-6F4A2DF85071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3EC77-99ED-47DF-B32B-C053D7AB8BD6}">
      <dsp:nvSpPr>
        <dsp:cNvPr id="0" name=""/>
        <dsp:cNvSpPr/>
      </dsp:nvSpPr>
      <dsp:spPr>
        <a:xfrm rot="5400000">
          <a:off x="-108527" y="1064655"/>
          <a:ext cx="1610555" cy="194374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2FBFDD-3745-474D-97E6-920584707368}">
      <dsp:nvSpPr>
        <dsp:cNvPr id="0" name=""/>
        <dsp:cNvSpPr/>
      </dsp:nvSpPr>
      <dsp:spPr>
        <a:xfrm>
          <a:off x="260193" y="34177"/>
          <a:ext cx="2159712" cy="129582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2B0C8"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 smtClean="0">
              <a:solidFill>
                <a:sysClr val="window" lastClr="FFFFFF"/>
              </a:solidFill>
              <a:latin typeface="Tahoma" panose="020B0604030504040204" pitchFamily="34" charset="0"/>
              <a:ea typeface="+mn-ea"/>
              <a:cs typeface="+mn-cs"/>
            </a:rPr>
            <a:t>Các nước châu Á, Phi, Mĩ la tinh</a:t>
          </a:r>
          <a:endParaRPr lang="en-US" sz="2400" kern="1200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298146" y="72130"/>
        <a:ext cx="2083806" cy="1219921"/>
      </dsp:txXfrm>
    </dsp:sp>
    <dsp:sp modelId="{8F1B12EF-8165-4B14-BD65-951A2EC2248A}">
      <dsp:nvSpPr>
        <dsp:cNvPr id="0" name=""/>
        <dsp:cNvSpPr/>
      </dsp:nvSpPr>
      <dsp:spPr>
        <a:xfrm rot="5400000">
          <a:off x="-108527" y="2684439"/>
          <a:ext cx="1610555" cy="194374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CF2A44-1A41-468E-9FFA-FE511FDF140F}">
      <dsp:nvSpPr>
        <dsp:cNvPr id="0" name=""/>
        <dsp:cNvSpPr/>
      </dsp:nvSpPr>
      <dsp:spPr>
        <a:xfrm>
          <a:off x="260193" y="1653961"/>
          <a:ext cx="2159712" cy="129582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2B0C8"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 smtClean="0">
              <a:solidFill>
                <a:sysClr val="window" lastClr="FFFFFF"/>
              </a:solidFill>
              <a:latin typeface="Tahoma" panose="020B0604030504040204" pitchFamily="34" charset="0"/>
              <a:ea typeface="+mn-ea"/>
              <a:cs typeface="+mn-cs"/>
            </a:rPr>
            <a:t>Chiến tranh thế giới thứ nhất</a:t>
          </a:r>
          <a:endParaRPr lang="en-US" sz="2400" kern="1200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298146" y="1691914"/>
        <a:ext cx="2083806" cy="1219921"/>
      </dsp:txXfrm>
    </dsp:sp>
    <dsp:sp modelId="{3C852E87-C9D3-4808-BB15-EF18AEF05798}">
      <dsp:nvSpPr>
        <dsp:cNvPr id="0" name=""/>
        <dsp:cNvSpPr/>
      </dsp:nvSpPr>
      <dsp:spPr>
        <a:xfrm>
          <a:off x="702467" y="3494331"/>
          <a:ext cx="3120150" cy="194374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9368EB-8AFC-4887-9141-A95A0CC5CFED}">
      <dsp:nvSpPr>
        <dsp:cNvPr id="0" name=""/>
        <dsp:cNvSpPr/>
      </dsp:nvSpPr>
      <dsp:spPr>
        <a:xfrm>
          <a:off x="2129" y="3273746"/>
          <a:ext cx="2675840" cy="1295827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92B0C8"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kern="1200" dirty="0" smtClean="0">
              <a:solidFill>
                <a:sysClr val="window" lastClr="FFFFFF"/>
              </a:solidFill>
              <a:latin typeface="Tahoma" panose="020B0604030504040204" pitchFamily="34" charset="0"/>
              <a:ea typeface="+mn-ea"/>
              <a:cs typeface="+mn-cs"/>
            </a:rPr>
            <a:t>Những thành tựu văn hóa thời cận đại</a:t>
          </a:r>
          <a:endParaRPr lang="en-US" sz="2400" kern="1200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40082" y="3311699"/>
        <a:ext cx="2599934" cy="1219921"/>
      </dsp:txXfrm>
    </dsp:sp>
    <dsp:sp modelId="{1CF81230-4B7B-4648-A220-2E6C6B957B34}">
      <dsp:nvSpPr>
        <dsp:cNvPr id="0" name=""/>
        <dsp:cNvSpPr/>
      </dsp:nvSpPr>
      <dsp:spPr>
        <a:xfrm rot="16200000">
          <a:off x="3021954" y="2684439"/>
          <a:ext cx="1610555" cy="194374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64BA3A-3772-49CA-A7EE-3616959432D4}">
      <dsp:nvSpPr>
        <dsp:cNvPr id="0" name=""/>
        <dsp:cNvSpPr/>
      </dsp:nvSpPr>
      <dsp:spPr>
        <a:xfrm>
          <a:off x="3390675" y="3273746"/>
          <a:ext cx="2159712" cy="1295827"/>
        </a:xfrm>
        <a:prstGeom prst="roundRect">
          <a:avLst>
            <a:gd name="adj" fmla="val 10000"/>
          </a:avLst>
        </a:prstGeom>
        <a:solidFill>
          <a:srgbClr val="E37C3D"/>
        </a:solidFill>
        <a:ln w="12700" cap="flat" cmpd="sng" algn="ctr">
          <a:solidFill>
            <a:srgbClr val="E37C3D">
              <a:shade val="50000"/>
            </a:srgb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solidFill>
                <a:sysClr val="window" lastClr="FFFFFF"/>
              </a:solidFill>
              <a:latin typeface="Tahoma" panose="020B0604030504040204" pitchFamily="34" charset="0"/>
              <a:ea typeface="+mn-ea"/>
              <a:cs typeface="+mn-cs"/>
            </a:rPr>
            <a:t>CTTGII</a:t>
          </a:r>
          <a:endParaRPr lang="en-US" sz="2400" b="1" kern="1200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3428628" y="3311699"/>
        <a:ext cx="2083806" cy="1219921"/>
      </dsp:txXfrm>
    </dsp:sp>
    <dsp:sp modelId="{51DB2280-EA9F-47E2-AF99-12849C8AA7C8}">
      <dsp:nvSpPr>
        <dsp:cNvPr id="0" name=""/>
        <dsp:cNvSpPr/>
      </dsp:nvSpPr>
      <dsp:spPr>
        <a:xfrm rot="16200000">
          <a:off x="3021954" y="1064655"/>
          <a:ext cx="1610555" cy="194374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8F62E26-4C42-4ADA-BAD4-8E6FB991E2EC}">
      <dsp:nvSpPr>
        <dsp:cNvPr id="0" name=""/>
        <dsp:cNvSpPr/>
      </dsp:nvSpPr>
      <dsp:spPr>
        <a:xfrm>
          <a:off x="3390675" y="1653961"/>
          <a:ext cx="2159712" cy="1295827"/>
        </a:xfrm>
        <a:prstGeom prst="roundRect">
          <a:avLst>
            <a:gd name="adj" fmla="val 10000"/>
          </a:avLst>
        </a:prstGeom>
        <a:solidFill>
          <a:srgbClr val="E37C3D"/>
        </a:solidFill>
        <a:ln w="12700" cap="flat" cmpd="sng" algn="ctr">
          <a:solidFill>
            <a:srgbClr val="E37C3D">
              <a:shade val="50000"/>
            </a:srgb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CM tháng Mười Nga</a:t>
          </a:r>
          <a:endParaRPr lang="en-US" sz="2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3428628" y="1691914"/>
        <a:ext cx="2083806" cy="1219921"/>
      </dsp:txXfrm>
    </dsp:sp>
    <dsp:sp modelId="{456B5146-1BC3-4D1B-A53C-9C8FBBE61A36}">
      <dsp:nvSpPr>
        <dsp:cNvPr id="0" name=""/>
        <dsp:cNvSpPr/>
      </dsp:nvSpPr>
      <dsp:spPr>
        <a:xfrm rot="21564589">
          <a:off x="3831770" y="239981"/>
          <a:ext cx="2870085" cy="194374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B1437D5-FBF3-4770-958B-BB68E708470F}">
      <dsp:nvSpPr>
        <dsp:cNvPr id="0" name=""/>
        <dsp:cNvSpPr/>
      </dsp:nvSpPr>
      <dsp:spPr>
        <a:xfrm>
          <a:off x="3390675" y="34177"/>
          <a:ext cx="2159712" cy="1295827"/>
        </a:xfrm>
        <a:prstGeom prst="roundRect">
          <a:avLst>
            <a:gd name="adj" fmla="val 10000"/>
          </a:avLst>
        </a:prstGeom>
        <a:solidFill>
          <a:srgbClr val="FFFF00"/>
        </a:solidFill>
        <a:ln w="12700" cap="flat" cmpd="sng" algn="ctr">
          <a:solidFill>
            <a:srgbClr val="E37C3D">
              <a:shade val="50000"/>
            </a:srgbClr>
          </a:solidFill>
          <a:prstDash val="solid"/>
        </a:ln>
        <a:effectLst/>
        <a:scene3d>
          <a:camera prst="orthographicFront"/>
          <a:lightRig rig="flat" dir="t"/>
        </a:scene3d>
        <a:sp3d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vi-VN" sz="2400" b="1" kern="1200" dirty="0" smtClean="0">
              <a:solidFill>
                <a:sysClr val="windowText" lastClr="000000"/>
              </a:solidFill>
              <a:latin typeface="Tahoma" panose="020B0604030504040204" pitchFamily="34" charset="0"/>
              <a:ea typeface="+mn-ea"/>
              <a:cs typeface="+mn-cs"/>
            </a:rPr>
            <a:t>Lịch sử thế giới hiện đại</a:t>
          </a:r>
          <a:endParaRPr lang="en-US" sz="2400" b="1" kern="1200" dirty="0">
            <a:solidFill>
              <a:sysClr val="windowText" lastClr="000000"/>
            </a:solidFill>
            <a:latin typeface="Garamond" panose="02020404030301010803"/>
            <a:ea typeface="+mn-ea"/>
            <a:cs typeface="+mn-cs"/>
          </a:endParaRPr>
        </a:p>
      </dsp:txBody>
      <dsp:txXfrm>
        <a:off x="3428628" y="72130"/>
        <a:ext cx="2083806" cy="1219921"/>
      </dsp:txXfrm>
    </dsp:sp>
    <dsp:sp modelId="{BCDC706D-6112-4F23-99EC-FAE5CC64F45D}">
      <dsp:nvSpPr>
        <dsp:cNvPr id="0" name=""/>
        <dsp:cNvSpPr/>
      </dsp:nvSpPr>
      <dsp:spPr>
        <a:xfrm rot="5404452">
          <a:off x="5878347" y="1047566"/>
          <a:ext cx="1644734" cy="194374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085ED90-1887-40B5-911A-8FF24FFED09F}">
      <dsp:nvSpPr>
        <dsp:cNvPr id="0" name=""/>
        <dsp:cNvSpPr/>
      </dsp:nvSpPr>
      <dsp:spPr>
        <a:xfrm>
          <a:off x="6265223" y="0"/>
          <a:ext cx="2159712" cy="1295827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ysClr val="window" lastClr="FFFF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LỊCH SỬ VIỆT NAM</a:t>
          </a:r>
          <a:endParaRPr lang="en-US" sz="2400" b="1" kern="1200" dirty="0">
            <a:solidFill>
              <a:sysClr val="window" lastClr="FFFFFF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303176" y="37953"/>
        <a:ext cx="2083806" cy="1219921"/>
      </dsp:txXfrm>
    </dsp:sp>
    <dsp:sp modelId="{2081E825-7F10-48BC-9F6E-42E7A1B5A409}">
      <dsp:nvSpPr>
        <dsp:cNvPr id="0" name=""/>
        <dsp:cNvSpPr/>
      </dsp:nvSpPr>
      <dsp:spPr>
        <a:xfrm rot="5395548">
          <a:off x="5878347" y="2701528"/>
          <a:ext cx="1644734" cy="194374"/>
        </a:xfrm>
        <a:prstGeom prst="rect">
          <a:avLst/>
        </a:prstGeom>
        <a:gradFill rotWithShape="0">
          <a:gsLst>
            <a:gs pos="0">
              <a:srgbClr val="92B0C8">
                <a:tint val="60000"/>
                <a:hueOff val="0"/>
                <a:satOff val="0"/>
                <a:lumOff val="0"/>
                <a:alphaOff val="0"/>
                <a:satMod val="100000"/>
                <a:lumMod val="100000"/>
              </a:srgbClr>
            </a:gs>
            <a:gs pos="50000">
              <a:srgbClr val="92B0C8">
                <a:tint val="60000"/>
                <a:hueOff val="0"/>
                <a:satOff val="0"/>
                <a:lumOff val="0"/>
                <a:alphaOff val="0"/>
                <a:shade val="99000"/>
                <a:satMod val="105000"/>
                <a:lumMod val="100000"/>
              </a:srgbClr>
            </a:gs>
            <a:gs pos="100000">
              <a:srgbClr val="92B0C8">
                <a:tint val="60000"/>
                <a:hueOff val="0"/>
                <a:satOff val="0"/>
                <a:lumOff val="0"/>
                <a:alphaOff val="0"/>
                <a:shade val="98000"/>
                <a:satMod val="105000"/>
                <a:lumMod val="100000"/>
              </a:srgbClr>
            </a:gs>
          </a:gsLst>
          <a:lin ang="5400000" scaled="0"/>
        </a:grad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D3D6D8-B086-494B-82AB-66C127402AE5}">
      <dsp:nvSpPr>
        <dsp:cNvPr id="0" name=""/>
        <dsp:cNvSpPr/>
      </dsp:nvSpPr>
      <dsp:spPr>
        <a:xfrm>
          <a:off x="6263093" y="1653961"/>
          <a:ext cx="2159712" cy="12958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Pháp tấn công Đà </a:t>
          </a:r>
          <a:r>
            <a:rPr lang="en-US" sz="2000" kern="1200" dirty="0" err="1" smtClean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Nẵng</a:t>
          </a:r>
          <a:endParaRPr lang="en-US" sz="2000" kern="1200" dirty="0">
            <a:solidFill>
              <a:srgbClr val="FF0000"/>
            </a:solidFill>
            <a:latin typeface="Times New Roman" panose="02020603050405020304" pitchFamily="18" charset="0"/>
            <a:ea typeface="+mn-ea"/>
            <a:cs typeface="Times New Roman" panose="02020603050405020304" pitchFamily="18" charset="0"/>
          </a:endParaRPr>
        </a:p>
      </dsp:txBody>
      <dsp:txXfrm>
        <a:off x="6301046" y="1691914"/>
        <a:ext cx="2083806" cy="1219921"/>
      </dsp:txXfrm>
    </dsp:sp>
    <dsp:sp modelId="{4F1BDDD4-3F5C-4CF8-8DEE-6F4A2DF85071}">
      <dsp:nvSpPr>
        <dsp:cNvPr id="0" name=""/>
        <dsp:cNvSpPr/>
      </dsp:nvSpPr>
      <dsp:spPr>
        <a:xfrm>
          <a:off x="6265223" y="3307923"/>
          <a:ext cx="2159712" cy="129582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38100" dist="12700" dir="5400000" algn="ctr" rotWithShape="0">
            <a:srgbClr val="000000">
              <a:alpha val="63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>
            <a:solidFill>
              <a:sysClr val="window" lastClr="FFFFFF"/>
            </a:solidFill>
            <a:latin typeface="Garamond" panose="02020404030301010803"/>
            <a:ea typeface="+mn-ea"/>
            <a:cs typeface="+mn-cs"/>
          </a:endParaRPr>
        </a:p>
      </dsp:txBody>
      <dsp:txXfrm>
        <a:off x="6303176" y="3345876"/>
        <a:ext cx="2083806" cy="121992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18020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e245397486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e245397486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e245397486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e245397486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2412375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2412375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2412375e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e2412375e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46871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1dfa0cfd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1dfa0cfd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93324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2412375e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e2412375e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3535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2412375e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e2412375e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e2412375e6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e2412375e6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220174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e2412375e6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e2412375e6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e2412375e6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e2412375e6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52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e1dfa0cfd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e1dfa0cfd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40822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1738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e2412375e6_0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e2412375e6_0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3256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1dfa0cfd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1dfa0cfd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798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2412375e6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e2412375e6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e2412375e6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e2412375e6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e2412375e6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e2412375e6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2412375e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e2412375e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1dfa0cfd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1dfa0cfd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04664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e2412375e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e2412375e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e2412375e6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e2412375e6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e2412375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e2412375e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90198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e2412375e6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e2412375e6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e2412375e6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e2412375e6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e2412375e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e2412375e6_0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1dfa0cfd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e1dfa0cfd7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e1dfa0cfd7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e1dfa0cfd7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e24539748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e24539748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1dfa0cfd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1dfa0cfd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e2412375e6_0_1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e2412375e6_0_1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178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e245397486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e245397486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853175" y="1238850"/>
            <a:ext cx="5534700" cy="176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3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853175" y="3723750"/>
            <a:ext cx="4359000" cy="40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title"/>
          </p:nvPr>
        </p:nvSpPr>
        <p:spPr>
          <a:xfrm>
            <a:off x="720000" y="1742775"/>
            <a:ext cx="27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25800"/>
            <a:ext cx="10218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1"/>
          </p:nvPr>
        </p:nvSpPr>
        <p:spPr>
          <a:xfrm>
            <a:off x="720000" y="2253100"/>
            <a:ext cx="2774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title" idx="3"/>
          </p:nvPr>
        </p:nvSpPr>
        <p:spPr>
          <a:xfrm>
            <a:off x="3906997" y="1742775"/>
            <a:ext cx="27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title" idx="4" hasCustomPrompt="1"/>
          </p:nvPr>
        </p:nvSpPr>
        <p:spPr>
          <a:xfrm>
            <a:off x="3906999" y="1225800"/>
            <a:ext cx="10218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5"/>
          </p:nvPr>
        </p:nvSpPr>
        <p:spPr>
          <a:xfrm>
            <a:off x="3906997" y="2253100"/>
            <a:ext cx="2774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title" idx="6"/>
          </p:nvPr>
        </p:nvSpPr>
        <p:spPr>
          <a:xfrm>
            <a:off x="720000" y="3608375"/>
            <a:ext cx="27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3091400"/>
            <a:ext cx="10218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8"/>
          </p:nvPr>
        </p:nvSpPr>
        <p:spPr>
          <a:xfrm>
            <a:off x="720000" y="4118700"/>
            <a:ext cx="2774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/>
          </p:nvPr>
        </p:nvSpPr>
        <p:spPr>
          <a:xfrm>
            <a:off x="3906997" y="3608375"/>
            <a:ext cx="27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3906999" y="3091400"/>
            <a:ext cx="1021800" cy="59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subTitle" idx="14"/>
          </p:nvPr>
        </p:nvSpPr>
        <p:spPr>
          <a:xfrm>
            <a:off x="3906997" y="4118700"/>
            <a:ext cx="2774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2290025" y="3240300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1"/>
          </p:nvPr>
        </p:nvSpPr>
        <p:spPr>
          <a:xfrm>
            <a:off x="1458125" y="1416700"/>
            <a:ext cx="6227700" cy="174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subTitle" idx="1"/>
          </p:nvPr>
        </p:nvSpPr>
        <p:spPr>
          <a:xfrm>
            <a:off x="4208775" y="2126000"/>
            <a:ext cx="3902700" cy="184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title"/>
          </p:nvPr>
        </p:nvSpPr>
        <p:spPr>
          <a:xfrm>
            <a:off x="4208775" y="1358500"/>
            <a:ext cx="3902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7200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ubTitle" idx="1"/>
          </p:nvPr>
        </p:nvSpPr>
        <p:spPr>
          <a:xfrm>
            <a:off x="720000" y="29336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title" idx="2"/>
          </p:nvPr>
        </p:nvSpPr>
        <p:spPr>
          <a:xfrm>
            <a:off x="34038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subTitle" idx="3"/>
          </p:nvPr>
        </p:nvSpPr>
        <p:spPr>
          <a:xfrm>
            <a:off x="3403800" y="29336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title" idx="4"/>
          </p:nvPr>
        </p:nvSpPr>
        <p:spPr>
          <a:xfrm>
            <a:off x="608760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4" name="Google Shape;74;p17"/>
          <p:cNvSpPr txBox="1">
            <a:spLocks noGrp="1"/>
          </p:cNvSpPr>
          <p:nvPr>
            <p:ph type="subTitle" idx="5"/>
          </p:nvPr>
        </p:nvSpPr>
        <p:spPr>
          <a:xfrm>
            <a:off x="6087600" y="293363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7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BLANK_1_1_1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8"/>
          <p:cNvSpPr txBox="1">
            <a:spLocks noGrp="1"/>
          </p:cNvSpPr>
          <p:nvPr>
            <p:ph type="title"/>
          </p:nvPr>
        </p:nvSpPr>
        <p:spPr>
          <a:xfrm>
            <a:off x="73095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subTitle" idx="1"/>
          </p:nvPr>
        </p:nvSpPr>
        <p:spPr>
          <a:xfrm>
            <a:off x="730950" y="3009868"/>
            <a:ext cx="2336400" cy="11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title" idx="2"/>
          </p:nvPr>
        </p:nvSpPr>
        <p:spPr>
          <a:xfrm>
            <a:off x="3414750" y="15851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0" name="Google Shape;80;p18"/>
          <p:cNvSpPr txBox="1">
            <a:spLocks noGrp="1"/>
          </p:cNvSpPr>
          <p:nvPr>
            <p:ph type="subTitle" idx="3"/>
          </p:nvPr>
        </p:nvSpPr>
        <p:spPr>
          <a:xfrm>
            <a:off x="3414750" y="2171668"/>
            <a:ext cx="2336400" cy="11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8"/>
          <p:cNvSpPr txBox="1">
            <a:spLocks noGrp="1"/>
          </p:cNvSpPr>
          <p:nvPr>
            <p:ph type="title" idx="4"/>
          </p:nvPr>
        </p:nvSpPr>
        <p:spPr>
          <a:xfrm>
            <a:off x="6098550" y="242331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subTitle" idx="5"/>
          </p:nvPr>
        </p:nvSpPr>
        <p:spPr>
          <a:xfrm>
            <a:off x="6098550" y="3009868"/>
            <a:ext cx="2336400" cy="117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title" idx="6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9"/>
          <p:cNvSpPr txBox="1">
            <a:spLocks noGrp="1"/>
          </p:cNvSpPr>
          <p:nvPr>
            <p:ph type="title"/>
          </p:nvPr>
        </p:nvSpPr>
        <p:spPr>
          <a:xfrm>
            <a:off x="119586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6" name="Google Shape;86;p19"/>
          <p:cNvSpPr txBox="1">
            <a:spLocks noGrp="1"/>
          </p:cNvSpPr>
          <p:nvPr>
            <p:ph type="subTitle" idx="1"/>
          </p:nvPr>
        </p:nvSpPr>
        <p:spPr>
          <a:xfrm>
            <a:off x="119586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9"/>
          <p:cNvSpPr txBox="1">
            <a:spLocks noGrp="1"/>
          </p:cNvSpPr>
          <p:nvPr>
            <p:ph type="title" idx="2"/>
          </p:nvPr>
        </p:nvSpPr>
        <p:spPr>
          <a:xfrm>
            <a:off x="5081043" y="16828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3"/>
          </p:nvPr>
        </p:nvSpPr>
        <p:spPr>
          <a:xfrm>
            <a:off x="5081043" y="22693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4"/>
          </p:nvPr>
        </p:nvSpPr>
        <p:spPr>
          <a:xfrm>
            <a:off x="119586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5"/>
          </p:nvPr>
        </p:nvSpPr>
        <p:spPr>
          <a:xfrm>
            <a:off x="119586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title" idx="6"/>
          </p:nvPr>
        </p:nvSpPr>
        <p:spPr>
          <a:xfrm>
            <a:off x="5081043" y="311625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ubTitle" idx="7"/>
          </p:nvPr>
        </p:nvSpPr>
        <p:spPr>
          <a:xfrm>
            <a:off x="5081043" y="3702775"/>
            <a:ext cx="2867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BLANK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720000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subTitle" idx="1"/>
          </p:nvPr>
        </p:nvSpPr>
        <p:spPr>
          <a:xfrm>
            <a:off x="720000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title" idx="2"/>
          </p:nvPr>
        </p:nvSpPr>
        <p:spPr>
          <a:xfrm>
            <a:off x="3419269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subTitle" idx="3"/>
          </p:nvPr>
        </p:nvSpPr>
        <p:spPr>
          <a:xfrm>
            <a:off x="3419269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title" idx="4"/>
          </p:nvPr>
        </p:nvSpPr>
        <p:spPr>
          <a:xfrm>
            <a:off x="720000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0" name="Google Shape;100;p20"/>
          <p:cNvSpPr txBox="1">
            <a:spLocks noGrp="1"/>
          </p:cNvSpPr>
          <p:nvPr>
            <p:ph type="subTitle" idx="5"/>
          </p:nvPr>
        </p:nvSpPr>
        <p:spPr>
          <a:xfrm>
            <a:off x="72000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0"/>
          <p:cNvSpPr txBox="1">
            <a:spLocks noGrp="1"/>
          </p:cNvSpPr>
          <p:nvPr>
            <p:ph type="title" idx="6"/>
          </p:nvPr>
        </p:nvSpPr>
        <p:spPr>
          <a:xfrm>
            <a:off x="3419269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2" name="Google Shape;102;p20"/>
          <p:cNvSpPr txBox="1">
            <a:spLocks noGrp="1"/>
          </p:cNvSpPr>
          <p:nvPr>
            <p:ph type="subTitle" idx="7"/>
          </p:nvPr>
        </p:nvSpPr>
        <p:spPr>
          <a:xfrm>
            <a:off x="3419269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0"/>
          <p:cNvSpPr txBox="1">
            <a:spLocks noGrp="1"/>
          </p:cNvSpPr>
          <p:nvPr>
            <p:ph type="title" idx="8"/>
          </p:nvPr>
        </p:nvSpPr>
        <p:spPr>
          <a:xfrm>
            <a:off x="6118545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ubTitle" idx="9"/>
          </p:nvPr>
        </p:nvSpPr>
        <p:spPr>
          <a:xfrm>
            <a:off x="6118545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title" idx="13"/>
          </p:nvPr>
        </p:nvSpPr>
        <p:spPr>
          <a:xfrm>
            <a:off x="6118545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subTitle" idx="14"/>
          </p:nvPr>
        </p:nvSpPr>
        <p:spPr>
          <a:xfrm>
            <a:off x="6118545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179625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2996550" y="118542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761050" y="3132175"/>
            <a:ext cx="3621900" cy="555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FA28-EF4B-4E08-9DDB-3E369D6B934B}" type="slidenum">
              <a:rPr lang="zh-CN" altLang="en-US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56623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9"/>
          <p:cNvSpPr txBox="1">
            <a:spLocks noGrp="1"/>
          </p:cNvSpPr>
          <p:nvPr>
            <p:ph type="subTitle" idx="1"/>
          </p:nvPr>
        </p:nvSpPr>
        <p:spPr>
          <a:xfrm>
            <a:off x="1290763" y="31413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1" name="Google Shape;131;p29"/>
          <p:cNvSpPr txBox="1">
            <a:spLocks noGrp="1"/>
          </p:cNvSpPr>
          <p:nvPr>
            <p:ph type="subTitle" idx="2"/>
          </p:nvPr>
        </p:nvSpPr>
        <p:spPr>
          <a:xfrm>
            <a:off x="4945638" y="31413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32" name="Google Shape;132;p29"/>
          <p:cNvSpPr txBox="1">
            <a:spLocks noGrp="1"/>
          </p:cNvSpPr>
          <p:nvPr>
            <p:ph type="subTitle" idx="3"/>
          </p:nvPr>
        </p:nvSpPr>
        <p:spPr>
          <a:xfrm>
            <a:off x="1290763" y="3679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9"/>
          <p:cNvSpPr txBox="1">
            <a:spLocks noGrp="1"/>
          </p:cNvSpPr>
          <p:nvPr>
            <p:ph type="subTitle" idx="4"/>
          </p:nvPr>
        </p:nvSpPr>
        <p:spPr>
          <a:xfrm>
            <a:off x="4945638" y="3679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1042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subTitle" idx="1"/>
          </p:nvPr>
        </p:nvSpPr>
        <p:spPr>
          <a:xfrm>
            <a:off x="1290763" y="1478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subTitle" idx="2"/>
          </p:nvPr>
        </p:nvSpPr>
        <p:spPr>
          <a:xfrm>
            <a:off x="4945638" y="147807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subTitle" idx="3"/>
          </p:nvPr>
        </p:nvSpPr>
        <p:spPr>
          <a:xfrm>
            <a:off x="1290763" y="3069550"/>
            <a:ext cx="2907600" cy="11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subTitle" idx="4"/>
          </p:nvPr>
        </p:nvSpPr>
        <p:spPr>
          <a:xfrm>
            <a:off x="4945638" y="3069550"/>
            <a:ext cx="2907600" cy="11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title" idx="5" hasCustomPrompt="1"/>
          </p:nvPr>
        </p:nvSpPr>
        <p:spPr>
          <a:xfrm>
            <a:off x="1662013" y="2290788"/>
            <a:ext cx="2165100" cy="6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67" name="Google Shape;67;p16"/>
          <p:cNvSpPr txBox="1">
            <a:spLocks noGrp="1"/>
          </p:cNvSpPr>
          <p:nvPr>
            <p:ph type="title" idx="6" hasCustomPrompt="1"/>
          </p:nvPr>
        </p:nvSpPr>
        <p:spPr>
          <a:xfrm>
            <a:off x="5316888" y="2290788"/>
            <a:ext cx="2165100" cy="65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612205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146782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20000" y="41242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665700" y="1000075"/>
            <a:ext cx="7758300" cy="37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1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151700" y="23031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5084700" y="2303125"/>
            <a:ext cx="290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1040989" y="2917150"/>
            <a:ext cx="3129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4974011" y="2917150"/>
            <a:ext cx="31290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20000" y="978425"/>
            <a:ext cx="36444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>
            <a:off x="720000" y="1685875"/>
            <a:ext cx="4657200" cy="26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1388100" y="1383300"/>
            <a:ext cx="63678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720000" y="367423"/>
            <a:ext cx="7704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2241550" y="1348750"/>
            <a:ext cx="4661100" cy="168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284000" y="1558475"/>
            <a:ext cx="65760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subTitle" idx="1"/>
          </p:nvPr>
        </p:nvSpPr>
        <p:spPr>
          <a:xfrm>
            <a:off x="1685850" y="3069625"/>
            <a:ext cx="57723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partan"/>
              <a:buNone/>
              <a:defRPr sz="3000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●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●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●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partan"/>
              <a:buChar char="○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partan"/>
              <a:buChar char="■"/>
              <a:defRPr>
                <a:solidFill>
                  <a:schemeClr val="dk2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70" r:id="rId20"/>
    <p:sldLayoutId id="2147483678" r:id="rId21"/>
    <p:sldLayoutId id="2147483679" r:id="rId22"/>
    <p:sldLayoutId id="2147483682" r:id="rId23"/>
    <p:sldLayoutId id="2147483683" r:id="rId24"/>
    <p:sldLayoutId id="2147483684" r:id="rId25"/>
    <p:sldLayoutId id="2147483685" r:id="rId2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image" Target="../media/image24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://vi.wikipedia.org/wiki/T%E1%BA%ADp_tin:1872_Japanese_silver_yen_obverse.png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7.jpeg"/><Relationship Id="rId4" Type="http://schemas.openxmlformats.org/officeDocument/2006/relationships/hyperlink" Target="http://vi.wikipedia.org/wiki/T%E1%BA%ADp_tin:Old1Yen_silver_certificate_Bank_of_Japnan_note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cassiopedia.org/wiki/images/a/aa/Stonewall-Kotetsu.jpg" TargetMode="Externa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7.xml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1.gif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0.png"/><Relationship Id="rId5" Type="http://schemas.openxmlformats.org/officeDocument/2006/relationships/image" Target="../media/image66.jpg"/><Relationship Id="rId4" Type="http://schemas.openxmlformats.org/officeDocument/2006/relationships/audio" Target="../media/audio1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tvtl.bachkim.vn/document/download/doc_id/1328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6"/>
          <p:cNvSpPr txBox="1">
            <a:spLocks noGrp="1"/>
          </p:cNvSpPr>
          <p:nvPr>
            <p:ph type="ctrTitle"/>
          </p:nvPr>
        </p:nvSpPr>
        <p:spPr>
          <a:xfrm>
            <a:off x="311727" y="1238849"/>
            <a:ext cx="6076148" cy="19199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học!</a:t>
            </a:r>
            <a:endParaRPr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47252" y="1413904"/>
            <a:ext cx="7707540" cy="1165849"/>
            <a:chOff x="609600" y="2675781"/>
            <a:chExt cx="7707540" cy="1165849"/>
          </a:xfrm>
        </p:grpSpPr>
        <p:sp>
          <p:nvSpPr>
            <p:cNvPr id="13" name="AutoShape 8"/>
            <p:cNvSpPr>
              <a:spLocks noChangeArrowheads="1"/>
            </p:cNvSpPr>
            <p:nvPr/>
          </p:nvSpPr>
          <p:spPr bwMode="gray">
            <a:xfrm>
              <a:off x="609600" y="2675781"/>
              <a:ext cx="3902338" cy="1165849"/>
            </a:xfrm>
            <a:prstGeom prst="rightArrow">
              <a:avLst>
                <a:gd name="adj1" fmla="val 54000"/>
                <a:gd name="adj2" fmla="val 68618"/>
              </a:avLst>
            </a:prstGeom>
            <a:ln>
              <a:headEnd/>
              <a:tailEnd/>
            </a:ln>
            <a:ex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vi-VN"/>
            </a:p>
          </p:txBody>
        </p:sp>
        <p:sp>
          <p:nvSpPr>
            <p:cNvPr id="14" name="AutoShape 14"/>
            <p:cNvSpPr>
              <a:spLocks noChangeArrowheads="1"/>
            </p:cNvSpPr>
            <p:nvPr/>
          </p:nvSpPr>
          <p:spPr bwMode="gray">
            <a:xfrm flipH="1">
              <a:off x="4572000" y="2739277"/>
              <a:ext cx="3745140" cy="1022785"/>
            </a:xfrm>
            <a:prstGeom prst="rightArrow">
              <a:avLst>
                <a:gd name="adj1" fmla="val 62213"/>
                <a:gd name="adj2" fmla="val 69425"/>
              </a:avLst>
            </a:prstGeom>
            <a:ln>
              <a:headEnd/>
              <a:tailEnd/>
            </a:ln>
            <a:extLst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vi-VN"/>
            </a:p>
          </p:txBody>
        </p:sp>
      </p:grpSp>
      <p:sp>
        <p:nvSpPr>
          <p:cNvPr id="15" name="Rectangle 9"/>
          <p:cNvSpPr>
            <a:spLocks noChangeArrowheads="1"/>
          </p:cNvSpPr>
          <p:nvPr/>
        </p:nvSpPr>
        <p:spPr bwMode="gray">
          <a:xfrm>
            <a:off x="719243" y="441281"/>
            <a:ext cx="2468738" cy="3009638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vi-VN"/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gray">
          <a:xfrm>
            <a:off x="720725" y="1110523"/>
            <a:ext cx="231313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3200" b="1" dirty="0" err="1" smtClean="0">
                <a:solidFill>
                  <a:srgbClr val="02287E"/>
                </a:solidFill>
              </a:rPr>
              <a:t>Nông</a:t>
            </a:r>
            <a:r>
              <a:rPr lang="en-US" sz="3200" b="1" dirty="0" smtClean="0">
                <a:solidFill>
                  <a:srgbClr val="02287E"/>
                </a:solidFill>
              </a:rPr>
              <a:t> </a:t>
            </a:r>
            <a:r>
              <a:rPr lang="en-US" sz="3200" b="1" dirty="0" err="1" smtClean="0">
                <a:solidFill>
                  <a:srgbClr val="02287E"/>
                </a:solidFill>
              </a:rPr>
              <a:t>nghiệp</a:t>
            </a:r>
            <a:r>
              <a:rPr lang="en-US" sz="3200" b="1" dirty="0" smtClean="0">
                <a:solidFill>
                  <a:srgbClr val="02287E"/>
                </a:solidFill>
              </a:rPr>
              <a:t> </a:t>
            </a:r>
          </a:p>
          <a:p>
            <a:pPr algn="ctr">
              <a:spcBef>
                <a:spcPts val="0"/>
              </a:spcBef>
              <a:buClr>
                <a:schemeClr val="bg1"/>
              </a:buClr>
              <a:buFont typeface="Wingdings" pitchFamily="2" charset="2"/>
              <a:buChar char="§"/>
            </a:pPr>
            <a:r>
              <a:rPr lang="en-US" sz="3200" b="1" dirty="0" err="1" smtClean="0">
                <a:solidFill>
                  <a:srgbClr val="02287E"/>
                </a:solidFill>
              </a:rPr>
              <a:t>lạc</a:t>
            </a:r>
            <a:r>
              <a:rPr lang="en-US" sz="3200" b="1" dirty="0" smtClean="0">
                <a:solidFill>
                  <a:srgbClr val="02287E"/>
                </a:solidFill>
              </a:rPr>
              <a:t> </a:t>
            </a:r>
            <a:r>
              <a:rPr lang="en-US" sz="3200" b="1" dirty="0" err="1" smtClean="0">
                <a:solidFill>
                  <a:srgbClr val="02287E"/>
                </a:solidFill>
              </a:rPr>
              <a:t>hậu</a:t>
            </a:r>
            <a:endParaRPr lang="en-US" sz="3200" b="1" dirty="0">
              <a:solidFill>
                <a:srgbClr val="02287E"/>
              </a:solidFill>
            </a:endParaRPr>
          </a:p>
        </p:txBody>
      </p:sp>
      <p:sp>
        <p:nvSpPr>
          <p:cNvPr id="17" name="Rectangle 18"/>
          <p:cNvSpPr>
            <a:spLocks noChangeArrowheads="1"/>
          </p:cNvSpPr>
          <p:nvPr/>
        </p:nvSpPr>
        <p:spPr bwMode="gray">
          <a:xfrm>
            <a:off x="5972805" y="487292"/>
            <a:ext cx="2496444" cy="2888239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vi-VN"/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gray">
          <a:xfrm>
            <a:off x="6064459" y="711519"/>
            <a:ext cx="2313136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20650" indent="-120650">
              <a:defRPr>
                <a:solidFill>
                  <a:schemeClr val="tx1"/>
                </a:solidFill>
                <a:latin typeface="Arial" charset="0"/>
              </a:defRPr>
            </a:lvl1pPr>
            <a:lvl2pPr>
              <a:defRPr>
                <a:solidFill>
                  <a:schemeClr val="tx1"/>
                </a:solidFill>
                <a:latin typeface="Arial" charset="0"/>
              </a:defRPr>
            </a:lvl2pPr>
            <a:lvl3pPr>
              <a:defRPr>
                <a:solidFill>
                  <a:schemeClr val="tx1"/>
                </a:solidFill>
                <a:latin typeface="Arial" charset="0"/>
              </a:defRPr>
            </a:lvl3pPr>
            <a:lvl4pPr>
              <a:defRPr>
                <a:solidFill>
                  <a:schemeClr val="tx1"/>
                </a:solidFill>
                <a:latin typeface="Arial" charset="0"/>
              </a:defRPr>
            </a:lvl4pPr>
            <a:lvl5pPr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3200" b="1" dirty="0" err="1" smtClean="0">
                <a:solidFill>
                  <a:srgbClr val="02287E"/>
                </a:solidFill>
              </a:rPr>
              <a:t>Mầm</a:t>
            </a:r>
            <a:r>
              <a:rPr lang="en-US" sz="3200" b="1" dirty="0" smtClean="0">
                <a:solidFill>
                  <a:srgbClr val="02287E"/>
                </a:solidFill>
              </a:rPr>
              <a:t> </a:t>
            </a:r>
            <a:r>
              <a:rPr lang="en-US" sz="3200" b="1" dirty="0" err="1">
                <a:solidFill>
                  <a:srgbClr val="02287E"/>
                </a:solidFill>
              </a:rPr>
              <a:t>móng</a:t>
            </a:r>
            <a:r>
              <a:rPr lang="en-US" sz="3200" b="1" dirty="0">
                <a:solidFill>
                  <a:srgbClr val="02287E"/>
                </a:solidFill>
              </a:rPr>
              <a:t> </a:t>
            </a:r>
            <a:r>
              <a:rPr lang="en-US" sz="3200" b="1" dirty="0" err="1">
                <a:solidFill>
                  <a:srgbClr val="02287E"/>
                </a:solidFill>
              </a:rPr>
              <a:t>kinh</a:t>
            </a:r>
            <a:r>
              <a:rPr lang="en-US" sz="3200" b="1" dirty="0">
                <a:solidFill>
                  <a:srgbClr val="02287E"/>
                </a:solidFill>
              </a:rPr>
              <a:t> </a:t>
            </a:r>
            <a:r>
              <a:rPr lang="en-US" sz="3200" b="1" dirty="0" err="1">
                <a:solidFill>
                  <a:srgbClr val="02287E"/>
                </a:solidFill>
              </a:rPr>
              <a:t>tế</a:t>
            </a:r>
            <a:r>
              <a:rPr lang="en-US" sz="3200" b="1" dirty="0">
                <a:solidFill>
                  <a:srgbClr val="02287E"/>
                </a:solidFill>
              </a:rPr>
              <a:t> TBCN </a:t>
            </a:r>
            <a:r>
              <a:rPr lang="en-US" sz="3200" b="1" dirty="0" err="1" smtClean="0">
                <a:solidFill>
                  <a:srgbClr val="02287E"/>
                </a:solidFill>
              </a:rPr>
              <a:t>phát</a:t>
            </a:r>
            <a:r>
              <a:rPr lang="en-US" sz="3200" b="1" dirty="0" smtClean="0">
                <a:solidFill>
                  <a:srgbClr val="02287E"/>
                </a:solidFill>
              </a:rPr>
              <a:t> </a:t>
            </a:r>
            <a:r>
              <a:rPr lang="en-US" sz="3200" b="1" dirty="0" err="1" smtClean="0">
                <a:solidFill>
                  <a:srgbClr val="02287E"/>
                </a:solidFill>
              </a:rPr>
              <a:t>triển</a:t>
            </a:r>
            <a:endParaRPr lang="vi-VN" sz="3200" b="1" dirty="0">
              <a:solidFill>
                <a:srgbClr val="02287E"/>
              </a:solidFill>
            </a:endParaRPr>
          </a:p>
        </p:txBody>
      </p:sp>
      <p:sp>
        <p:nvSpPr>
          <p:cNvPr id="19" name="AutoShape 23"/>
          <p:cNvSpPr>
            <a:spLocks noChangeArrowheads="1"/>
          </p:cNvSpPr>
          <p:nvPr/>
        </p:nvSpPr>
        <p:spPr bwMode="gray">
          <a:xfrm flipV="1">
            <a:off x="4148552" y="2079365"/>
            <a:ext cx="1080120" cy="1473011"/>
          </a:xfrm>
          <a:prstGeom prst="upArrow">
            <a:avLst>
              <a:gd name="adj1" fmla="val 66602"/>
              <a:gd name="adj2" fmla="val 48259"/>
            </a:avLst>
          </a:prstGeom>
          <a:gradFill rotWithShape="1">
            <a:gsLst>
              <a:gs pos="0">
                <a:srgbClr val="336699"/>
              </a:gs>
              <a:gs pos="100000">
                <a:srgbClr val="336699">
                  <a:gamma/>
                  <a:tint val="0"/>
                  <a:invGamma/>
                  <a:alpha val="0"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vi-VN"/>
          </a:p>
        </p:txBody>
      </p:sp>
      <p:grpSp>
        <p:nvGrpSpPr>
          <p:cNvPr id="20" name="Group 19"/>
          <p:cNvGrpSpPr/>
          <p:nvPr/>
        </p:nvGrpSpPr>
        <p:grpSpPr>
          <a:xfrm>
            <a:off x="778220" y="3570662"/>
            <a:ext cx="7862863" cy="1452563"/>
            <a:chOff x="683568" y="5013176"/>
            <a:chExt cx="7862863" cy="1452563"/>
          </a:xfrm>
        </p:grpSpPr>
        <p:sp>
          <p:nvSpPr>
            <p:cNvPr id="21" name="Oval 27"/>
            <p:cNvSpPr>
              <a:spLocks noChangeArrowheads="1"/>
            </p:cNvSpPr>
            <p:nvPr/>
          </p:nvSpPr>
          <p:spPr bwMode="gray">
            <a:xfrm>
              <a:off x="1115617" y="5013176"/>
              <a:ext cx="6971338" cy="1452563"/>
            </a:xfrm>
            <a:prstGeom prst="ellipse">
              <a:avLst/>
            </a:prstGeom>
            <a:ln/>
            <a:extLst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vi-VN"/>
            </a:p>
          </p:txBody>
        </p:sp>
        <p:sp>
          <p:nvSpPr>
            <p:cNvPr id="22" name="Rectangle 40"/>
            <p:cNvSpPr>
              <a:spLocks noChangeArrowheads="1"/>
            </p:cNvSpPr>
            <p:nvPr/>
          </p:nvSpPr>
          <p:spPr bwMode="auto">
            <a:xfrm>
              <a:off x="683568" y="5426060"/>
              <a:ext cx="7862863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buClr>
                  <a:srgbClr val="D7181F"/>
                </a:buClr>
                <a:buFont typeface="Wingdings" pitchFamily="2" charset="2"/>
                <a:buNone/>
              </a:pPr>
              <a:r>
                <a:rPr lang="en-US" sz="2800" b="1" dirty="0" err="1" smtClean="0">
                  <a:solidFill>
                    <a:srgbClr val="C00000"/>
                  </a:solidFill>
                </a:rPr>
                <a:t>Quan</a:t>
              </a:r>
              <a:r>
                <a:rPr lang="en-US" sz="2800" b="1" dirty="0" smtClean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hệ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sản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</a:rPr>
                <a:t>xuất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</a:rPr>
                <a:t>phong</a:t>
              </a:r>
              <a:r>
                <a:rPr lang="en-US" sz="2800" b="1" dirty="0" smtClean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kiến</a:t>
              </a:r>
              <a:r>
                <a:rPr lang="en-US" sz="2800" b="1" dirty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 smtClean="0">
                  <a:solidFill>
                    <a:srgbClr val="C00000"/>
                  </a:solidFill>
                </a:rPr>
                <a:t>lỗi</a:t>
              </a:r>
              <a:r>
                <a:rPr lang="en-US" sz="2800" b="1" dirty="0" smtClean="0">
                  <a:solidFill>
                    <a:srgbClr val="C00000"/>
                  </a:solidFill>
                </a:rPr>
                <a:t> </a:t>
              </a:r>
              <a:r>
                <a:rPr lang="en-US" sz="2800" b="1" dirty="0" err="1">
                  <a:solidFill>
                    <a:srgbClr val="C00000"/>
                  </a:solidFill>
                </a:rPr>
                <a:t>thời</a:t>
              </a:r>
              <a:endPara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0" y="0"/>
            <a:ext cx="6870359" cy="116894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gray">
          <a:xfrm>
            <a:off x="2035969" y="1428751"/>
            <a:ext cx="3143250" cy="527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hlink">
                        <a:alpha val="39999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05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2035969" y="1966913"/>
            <a:ext cx="3200400" cy="6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accent2">
                        <a:alpha val="39999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050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2035969" y="3218260"/>
            <a:ext cx="2400300" cy="616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accent2">
                        <a:alpha val="39999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050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gray">
          <a:xfrm>
            <a:off x="2035969" y="3846910"/>
            <a:ext cx="1885950" cy="604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  <a:alpha val="0"/>
                      </a:schemeClr>
                    </a:gs>
                    <a:gs pos="100000">
                      <a:schemeClr val="hlink">
                        <a:alpha val="39999"/>
                      </a:schemeClr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1050"/>
          </a:p>
        </p:txBody>
      </p:sp>
      <p:grpSp>
        <p:nvGrpSpPr>
          <p:cNvPr id="28" name="Group 27"/>
          <p:cNvGrpSpPr>
            <a:grpSpLocks/>
          </p:cNvGrpSpPr>
          <p:nvPr/>
        </p:nvGrpSpPr>
        <p:grpSpPr bwMode="auto">
          <a:xfrm>
            <a:off x="1829503" y="249492"/>
            <a:ext cx="5015210" cy="4428492"/>
            <a:chOff x="1702" y="1253"/>
            <a:chExt cx="3855" cy="2825"/>
          </a:xfrm>
        </p:grpSpPr>
        <p:sp>
          <p:nvSpPr>
            <p:cNvPr id="29" name="Freeform 28"/>
            <p:cNvSpPr>
              <a:spLocks/>
            </p:cNvSpPr>
            <p:nvPr/>
          </p:nvSpPr>
          <p:spPr bwMode="gray">
            <a:xfrm>
              <a:off x="4877" y="3211"/>
              <a:ext cx="680" cy="866"/>
            </a:xfrm>
            <a:custGeom>
              <a:avLst/>
              <a:gdLst>
                <a:gd name="T0" fmla="*/ 399 w 847"/>
                <a:gd name="T1" fmla="*/ 1078 h 1079"/>
                <a:gd name="T2" fmla="*/ 0 w 847"/>
                <a:gd name="T3" fmla="*/ 459 h 1079"/>
                <a:gd name="T4" fmla="*/ 374 w 847"/>
                <a:gd name="T5" fmla="*/ 0 h 1079"/>
                <a:gd name="T6" fmla="*/ 846 w 847"/>
                <a:gd name="T7" fmla="*/ 536 h 1079"/>
                <a:gd name="T8" fmla="*/ 399 w 847"/>
                <a:gd name="T9" fmla="*/ 1078 h 10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7" h="1079">
                  <a:moveTo>
                    <a:pt x="399" y="1078"/>
                  </a:moveTo>
                  <a:lnTo>
                    <a:pt x="0" y="459"/>
                  </a:lnTo>
                  <a:lnTo>
                    <a:pt x="374" y="0"/>
                  </a:lnTo>
                  <a:lnTo>
                    <a:pt x="846" y="536"/>
                  </a:lnTo>
                  <a:lnTo>
                    <a:pt x="399" y="1078"/>
                  </a:lnTo>
                </a:path>
              </a:pathLst>
            </a:custGeom>
            <a:gradFill rotWithShape="0">
              <a:gsLst>
                <a:gs pos="0">
                  <a:schemeClr val="hlink">
                    <a:gamma/>
                    <a:shade val="69804"/>
                    <a:invGamma/>
                  </a:schemeClr>
                </a:gs>
                <a:gs pos="100000">
                  <a:schemeClr val="hlink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gray">
            <a:xfrm>
              <a:off x="2010" y="3211"/>
              <a:ext cx="3168" cy="369"/>
            </a:xfrm>
            <a:custGeom>
              <a:avLst/>
              <a:gdLst>
                <a:gd name="T0" fmla="*/ 0 w 3947"/>
                <a:gd name="T1" fmla="*/ 459 h 460"/>
                <a:gd name="T2" fmla="*/ 3573 w 3947"/>
                <a:gd name="T3" fmla="*/ 459 h 460"/>
                <a:gd name="T4" fmla="*/ 3946 w 3947"/>
                <a:gd name="T5" fmla="*/ 0 h 460"/>
                <a:gd name="T6" fmla="*/ 505 w 3947"/>
                <a:gd name="T7" fmla="*/ 0 h 460"/>
                <a:gd name="T8" fmla="*/ 0 w 3947"/>
                <a:gd name="T9" fmla="*/ 459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47" h="460">
                  <a:moveTo>
                    <a:pt x="0" y="459"/>
                  </a:moveTo>
                  <a:lnTo>
                    <a:pt x="3573" y="459"/>
                  </a:lnTo>
                  <a:lnTo>
                    <a:pt x="3946" y="0"/>
                  </a:lnTo>
                  <a:lnTo>
                    <a:pt x="505" y="0"/>
                  </a:lnTo>
                  <a:lnTo>
                    <a:pt x="0" y="459"/>
                  </a:lnTo>
                </a:path>
              </a:pathLst>
            </a:custGeom>
            <a:solidFill>
              <a:srgbClr val="00206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gray">
            <a:xfrm>
              <a:off x="1702" y="3578"/>
              <a:ext cx="3497" cy="500"/>
            </a:xfrm>
            <a:custGeom>
              <a:avLst/>
              <a:gdLst>
                <a:gd name="T0" fmla="*/ 383 w 4357"/>
                <a:gd name="T1" fmla="*/ 0 h 623"/>
                <a:gd name="T2" fmla="*/ 3954 w 4357"/>
                <a:gd name="T3" fmla="*/ 0 h 623"/>
                <a:gd name="T4" fmla="*/ 4356 w 4357"/>
                <a:gd name="T5" fmla="*/ 622 h 623"/>
                <a:gd name="T6" fmla="*/ 0 w 4357"/>
                <a:gd name="T7" fmla="*/ 622 h 623"/>
                <a:gd name="T8" fmla="*/ 383 w 4357"/>
                <a:gd name="T9" fmla="*/ 0 h 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57" h="623">
                  <a:moveTo>
                    <a:pt x="383" y="0"/>
                  </a:moveTo>
                  <a:lnTo>
                    <a:pt x="3954" y="0"/>
                  </a:lnTo>
                  <a:lnTo>
                    <a:pt x="4356" y="622"/>
                  </a:lnTo>
                  <a:lnTo>
                    <a:pt x="0" y="622"/>
                  </a:lnTo>
                  <a:lnTo>
                    <a:pt x="383" y="0"/>
                  </a:lnTo>
                </a:path>
              </a:pathLst>
            </a:cu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gray">
            <a:xfrm>
              <a:off x="4522" y="2721"/>
              <a:ext cx="601" cy="784"/>
            </a:xfrm>
            <a:custGeom>
              <a:avLst/>
              <a:gdLst>
                <a:gd name="T0" fmla="*/ 382 w 749"/>
                <a:gd name="T1" fmla="*/ 976 h 977"/>
                <a:gd name="T2" fmla="*/ 0 w 749"/>
                <a:gd name="T3" fmla="*/ 342 h 977"/>
                <a:gd name="T4" fmla="*/ 280 w 749"/>
                <a:gd name="T5" fmla="*/ 0 h 977"/>
                <a:gd name="T6" fmla="*/ 748 w 749"/>
                <a:gd name="T7" fmla="*/ 538 h 977"/>
                <a:gd name="T8" fmla="*/ 382 w 749"/>
                <a:gd name="T9" fmla="*/ 976 h 9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49" h="977">
                  <a:moveTo>
                    <a:pt x="382" y="976"/>
                  </a:moveTo>
                  <a:lnTo>
                    <a:pt x="0" y="342"/>
                  </a:lnTo>
                  <a:lnTo>
                    <a:pt x="280" y="0"/>
                  </a:lnTo>
                  <a:lnTo>
                    <a:pt x="748" y="538"/>
                  </a:lnTo>
                  <a:lnTo>
                    <a:pt x="382" y="976"/>
                  </a:lnTo>
                </a:path>
              </a:pathLst>
            </a:custGeom>
            <a:solidFill>
              <a:srgbClr val="00B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gray">
            <a:xfrm>
              <a:off x="2370" y="2721"/>
              <a:ext cx="2380" cy="276"/>
            </a:xfrm>
            <a:custGeom>
              <a:avLst/>
              <a:gdLst>
                <a:gd name="T0" fmla="*/ 0 w 2964"/>
                <a:gd name="T1" fmla="*/ 343 h 344"/>
                <a:gd name="T2" fmla="*/ 2684 w 2964"/>
                <a:gd name="T3" fmla="*/ 343 h 344"/>
                <a:gd name="T4" fmla="*/ 2963 w 2964"/>
                <a:gd name="T5" fmla="*/ 0 h 344"/>
                <a:gd name="T6" fmla="*/ 531 w 2964"/>
                <a:gd name="T7" fmla="*/ 1 h 344"/>
                <a:gd name="T8" fmla="*/ 0 w 2964"/>
                <a:gd name="T9" fmla="*/ 343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64" h="344">
                  <a:moveTo>
                    <a:pt x="0" y="343"/>
                  </a:moveTo>
                  <a:lnTo>
                    <a:pt x="2684" y="343"/>
                  </a:lnTo>
                  <a:lnTo>
                    <a:pt x="2963" y="0"/>
                  </a:lnTo>
                  <a:lnTo>
                    <a:pt x="531" y="1"/>
                  </a:lnTo>
                  <a:lnTo>
                    <a:pt x="0" y="343"/>
                  </a:lnTo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34" name="Freeform 33"/>
            <p:cNvSpPr>
              <a:spLocks/>
            </p:cNvSpPr>
            <p:nvPr/>
          </p:nvSpPr>
          <p:spPr bwMode="gray">
            <a:xfrm>
              <a:off x="2069" y="2996"/>
              <a:ext cx="2763" cy="509"/>
            </a:xfrm>
            <a:custGeom>
              <a:avLst/>
              <a:gdLst>
                <a:gd name="T0" fmla="*/ 0 w 3443"/>
                <a:gd name="T1" fmla="*/ 633 h 634"/>
                <a:gd name="T2" fmla="*/ 3442 w 3443"/>
                <a:gd name="T3" fmla="*/ 633 h 634"/>
                <a:gd name="T4" fmla="*/ 3060 w 3443"/>
                <a:gd name="T5" fmla="*/ 0 h 634"/>
                <a:gd name="T6" fmla="*/ 377 w 3443"/>
                <a:gd name="T7" fmla="*/ 0 h 634"/>
                <a:gd name="T8" fmla="*/ 0 w 3443"/>
                <a:gd name="T9" fmla="*/ 633 h 6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43" h="634">
                  <a:moveTo>
                    <a:pt x="0" y="633"/>
                  </a:moveTo>
                  <a:lnTo>
                    <a:pt x="3442" y="633"/>
                  </a:lnTo>
                  <a:lnTo>
                    <a:pt x="3060" y="0"/>
                  </a:lnTo>
                  <a:lnTo>
                    <a:pt x="377" y="0"/>
                  </a:lnTo>
                  <a:lnTo>
                    <a:pt x="0" y="633"/>
                  </a:lnTo>
                </a:path>
              </a:pathLst>
            </a:custGeom>
            <a:solidFill>
              <a:srgbClr val="00B05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gray">
            <a:xfrm>
              <a:off x="4167" y="2236"/>
              <a:ext cx="526" cy="681"/>
            </a:xfrm>
            <a:custGeom>
              <a:avLst/>
              <a:gdLst>
                <a:gd name="T0" fmla="*/ 0 w 655"/>
                <a:gd name="T1" fmla="*/ 230 h 849"/>
                <a:gd name="T2" fmla="*/ 387 w 655"/>
                <a:gd name="T3" fmla="*/ 848 h 849"/>
                <a:gd name="T4" fmla="*/ 654 w 655"/>
                <a:gd name="T5" fmla="*/ 531 h 849"/>
                <a:gd name="T6" fmla="*/ 188 w 655"/>
                <a:gd name="T7" fmla="*/ 0 h 849"/>
                <a:gd name="T8" fmla="*/ 0 w 655"/>
                <a:gd name="T9" fmla="*/ 230 h 8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5" h="849">
                  <a:moveTo>
                    <a:pt x="0" y="230"/>
                  </a:moveTo>
                  <a:lnTo>
                    <a:pt x="387" y="848"/>
                  </a:lnTo>
                  <a:lnTo>
                    <a:pt x="654" y="531"/>
                  </a:lnTo>
                  <a:lnTo>
                    <a:pt x="188" y="0"/>
                  </a:lnTo>
                  <a:lnTo>
                    <a:pt x="0" y="23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gray">
            <a:xfrm>
              <a:off x="2728" y="2236"/>
              <a:ext cx="1589" cy="184"/>
            </a:xfrm>
            <a:custGeom>
              <a:avLst/>
              <a:gdLst>
                <a:gd name="T0" fmla="*/ 0 w 1980"/>
                <a:gd name="T1" fmla="*/ 228 h 229"/>
                <a:gd name="T2" fmla="*/ 1791 w 1980"/>
                <a:gd name="T3" fmla="*/ 228 h 229"/>
                <a:gd name="T4" fmla="*/ 1979 w 1980"/>
                <a:gd name="T5" fmla="*/ 0 h 229"/>
                <a:gd name="T6" fmla="*/ 500 w 1980"/>
                <a:gd name="T7" fmla="*/ 0 h 229"/>
                <a:gd name="T8" fmla="*/ 0 w 1980"/>
                <a:gd name="T9" fmla="*/ 228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80" h="229">
                  <a:moveTo>
                    <a:pt x="0" y="228"/>
                  </a:moveTo>
                  <a:lnTo>
                    <a:pt x="1791" y="228"/>
                  </a:lnTo>
                  <a:lnTo>
                    <a:pt x="1979" y="0"/>
                  </a:lnTo>
                  <a:lnTo>
                    <a:pt x="500" y="0"/>
                  </a:lnTo>
                  <a:lnTo>
                    <a:pt x="0" y="228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gray">
            <a:xfrm>
              <a:off x="2422" y="2419"/>
              <a:ext cx="2056" cy="498"/>
            </a:xfrm>
            <a:custGeom>
              <a:avLst/>
              <a:gdLst>
                <a:gd name="T0" fmla="*/ 0 w 2561"/>
                <a:gd name="T1" fmla="*/ 620 h 621"/>
                <a:gd name="T2" fmla="*/ 2560 w 2561"/>
                <a:gd name="T3" fmla="*/ 620 h 621"/>
                <a:gd name="T4" fmla="*/ 2172 w 2561"/>
                <a:gd name="T5" fmla="*/ 0 h 621"/>
                <a:gd name="T6" fmla="*/ 382 w 2561"/>
                <a:gd name="T7" fmla="*/ 0 h 621"/>
                <a:gd name="T8" fmla="*/ 0 w 2561"/>
                <a:gd name="T9" fmla="*/ 620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1" h="621">
                  <a:moveTo>
                    <a:pt x="0" y="620"/>
                  </a:moveTo>
                  <a:lnTo>
                    <a:pt x="2560" y="620"/>
                  </a:lnTo>
                  <a:lnTo>
                    <a:pt x="2172" y="0"/>
                  </a:lnTo>
                  <a:lnTo>
                    <a:pt x="382" y="0"/>
                  </a:lnTo>
                  <a:lnTo>
                    <a:pt x="0" y="620"/>
                  </a:ln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gray">
            <a:xfrm>
              <a:off x="3808" y="1744"/>
              <a:ext cx="453" cy="593"/>
            </a:xfrm>
            <a:custGeom>
              <a:avLst/>
              <a:gdLst>
                <a:gd name="T0" fmla="*/ 385 w 564"/>
                <a:gd name="T1" fmla="*/ 737 h 738"/>
                <a:gd name="T2" fmla="*/ 563 w 564"/>
                <a:gd name="T3" fmla="*/ 527 h 738"/>
                <a:gd name="T4" fmla="*/ 97 w 564"/>
                <a:gd name="T5" fmla="*/ 0 h 738"/>
                <a:gd name="T6" fmla="*/ 0 w 564"/>
                <a:gd name="T7" fmla="*/ 111 h 738"/>
                <a:gd name="T8" fmla="*/ 385 w 564"/>
                <a:gd name="T9" fmla="*/ 737 h 7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4" h="738">
                  <a:moveTo>
                    <a:pt x="385" y="737"/>
                  </a:moveTo>
                  <a:lnTo>
                    <a:pt x="563" y="527"/>
                  </a:lnTo>
                  <a:lnTo>
                    <a:pt x="97" y="0"/>
                  </a:lnTo>
                  <a:lnTo>
                    <a:pt x="0" y="111"/>
                  </a:lnTo>
                  <a:lnTo>
                    <a:pt x="385" y="737"/>
                  </a:lnTo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gray">
            <a:xfrm>
              <a:off x="3092" y="1744"/>
              <a:ext cx="793" cy="89"/>
            </a:xfrm>
            <a:custGeom>
              <a:avLst/>
              <a:gdLst>
                <a:gd name="T0" fmla="*/ 0 w 987"/>
                <a:gd name="T1" fmla="*/ 109 h 110"/>
                <a:gd name="T2" fmla="*/ 889 w 987"/>
                <a:gd name="T3" fmla="*/ 109 h 110"/>
                <a:gd name="T4" fmla="*/ 986 w 987"/>
                <a:gd name="T5" fmla="*/ 0 h 110"/>
                <a:gd name="T6" fmla="*/ 308 w 987"/>
                <a:gd name="T7" fmla="*/ 0 h 110"/>
                <a:gd name="T8" fmla="*/ 0 w 987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7" h="110">
                  <a:moveTo>
                    <a:pt x="0" y="109"/>
                  </a:moveTo>
                  <a:lnTo>
                    <a:pt x="889" y="109"/>
                  </a:lnTo>
                  <a:lnTo>
                    <a:pt x="986" y="0"/>
                  </a:lnTo>
                  <a:lnTo>
                    <a:pt x="308" y="0"/>
                  </a:lnTo>
                  <a:lnTo>
                    <a:pt x="0" y="109"/>
                  </a:lnTo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gray">
            <a:xfrm>
              <a:off x="2780" y="1832"/>
              <a:ext cx="1339" cy="505"/>
            </a:xfrm>
            <a:custGeom>
              <a:avLst/>
              <a:gdLst>
                <a:gd name="T0" fmla="*/ 0 w 1669"/>
                <a:gd name="T1" fmla="*/ 628 h 629"/>
                <a:gd name="T2" fmla="*/ 1668 w 1669"/>
                <a:gd name="T3" fmla="*/ 628 h 629"/>
                <a:gd name="T4" fmla="*/ 1281 w 1669"/>
                <a:gd name="T5" fmla="*/ 0 h 629"/>
                <a:gd name="T6" fmla="*/ 388 w 1669"/>
                <a:gd name="T7" fmla="*/ 0 h 629"/>
                <a:gd name="T8" fmla="*/ 0 w 1669"/>
                <a:gd name="T9" fmla="*/ 628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69" h="629">
                  <a:moveTo>
                    <a:pt x="0" y="628"/>
                  </a:moveTo>
                  <a:lnTo>
                    <a:pt x="1668" y="628"/>
                  </a:lnTo>
                  <a:lnTo>
                    <a:pt x="1281" y="0"/>
                  </a:lnTo>
                  <a:lnTo>
                    <a:pt x="388" y="0"/>
                  </a:lnTo>
                  <a:lnTo>
                    <a:pt x="0" y="628"/>
                  </a:lnTo>
                </a:path>
              </a:pathLst>
            </a:custGeom>
            <a:solidFill>
              <a:srgbClr val="FFC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gray">
            <a:xfrm>
              <a:off x="3446" y="1253"/>
              <a:ext cx="383" cy="502"/>
            </a:xfrm>
            <a:custGeom>
              <a:avLst/>
              <a:gdLst>
                <a:gd name="T0" fmla="*/ 387 w 477"/>
                <a:gd name="T1" fmla="*/ 624 h 625"/>
                <a:gd name="T2" fmla="*/ 476 w 477"/>
                <a:gd name="T3" fmla="*/ 527 h 625"/>
                <a:gd name="T4" fmla="*/ 0 w 477"/>
                <a:gd name="T5" fmla="*/ 0 h 625"/>
                <a:gd name="T6" fmla="*/ 387 w 477"/>
                <a:gd name="T7" fmla="*/ 62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7" h="625">
                  <a:moveTo>
                    <a:pt x="387" y="624"/>
                  </a:moveTo>
                  <a:lnTo>
                    <a:pt x="476" y="527"/>
                  </a:lnTo>
                  <a:lnTo>
                    <a:pt x="0" y="0"/>
                  </a:lnTo>
                  <a:lnTo>
                    <a:pt x="387" y="624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gray">
            <a:xfrm>
              <a:off x="3136" y="1253"/>
              <a:ext cx="621" cy="502"/>
            </a:xfrm>
            <a:custGeom>
              <a:avLst/>
              <a:gdLst>
                <a:gd name="T0" fmla="*/ 0 w 773"/>
                <a:gd name="T1" fmla="*/ 624 h 625"/>
                <a:gd name="T2" fmla="*/ 772 w 773"/>
                <a:gd name="T3" fmla="*/ 624 h 625"/>
                <a:gd name="T4" fmla="*/ 387 w 773"/>
                <a:gd name="T5" fmla="*/ 0 h 625"/>
                <a:gd name="T6" fmla="*/ 0 w 773"/>
                <a:gd name="T7" fmla="*/ 62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73" h="625">
                  <a:moveTo>
                    <a:pt x="0" y="624"/>
                  </a:moveTo>
                  <a:lnTo>
                    <a:pt x="772" y="624"/>
                  </a:lnTo>
                  <a:lnTo>
                    <a:pt x="387" y="0"/>
                  </a:lnTo>
                  <a:lnTo>
                    <a:pt x="0" y="624"/>
                  </a:lnTo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 sz="1050"/>
            </a:p>
          </p:txBody>
        </p:sp>
      </p:grpSp>
      <p:sp>
        <p:nvSpPr>
          <p:cNvPr id="48" name="Rectangle 42"/>
          <p:cNvSpPr/>
          <p:nvPr/>
        </p:nvSpPr>
        <p:spPr bwMode="auto">
          <a:xfrm>
            <a:off x="4053547" y="195486"/>
            <a:ext cx="3947453" cy="785266"/>
          </a:xfrm>
          <a:prstGeom prst="rect">
            <a:avLst/>
          </a:prstGeom>
          <a:gradFill flip="none" rotWithShape="1">
            <a:gsLst>
              <a:gs pos="26300">
                <a:srgbClr val="F7D1D5">
                  <a:alpha val="93000"/>
                </a:srgbClr>
              </a:gs>
              <a:gs pos="0">
                <a:srgbClr val="FFC9C9"/>
              </a:gs>
              <a:gs pos="100000">
                <a:srgbClr val="4F81BD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200">
              <a:latin typeface="+mn-lt"/>
              <a:cs typeface="+mn-cs"/>
            </a:endParaRPr>
          </a:p>
        </p:txBody>
      </p:sp>
      <p:sp>
        <p:nvSpPr>
          <p:cNvPr id="49" name="TextBox 53"/>
          <p:cNvSpPr txBox="1">
            <a:spLocks noChangeArrowheads="1"/>
          </p:cNvSpPr>
          <p:nvPr/>
        </p:nvSpPr>
        <p:spPr bwMode="auto">
          <a:xfrm>
            <a:off x="4962401" y="195487"/>
            <a:ext cx="30957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Qúy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tộc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lớn</a:t>
            </a:r>
            <a:endParaRPr lang="en-US" sz="1800" b="1" dirty="0">
              <a:solidFill>
                <a:srgbClr val="C00000"/>
              </a:solidFill>
              <a:latin typeface="Arial" pitchFamily="34" charset="0"/>
            </a:endParaRPr>
          </a:p>
          <a:p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có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quyền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lực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và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giàu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có</a:t>
            </a:r>
            <a:endParaRPr lang="en-US" sz="1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50" name="Rectangle 42"/>
          <p:cNvSpPr/>
          <p:nvPr/>
        </p:nvSpPr>
        <p:spPr bwMode="auto">
          <a:xfrm>
            <a:off x="860389" y="1077835"/>
            <a:ext cx="3092497" cy="882945"/>
          </a:xfrm>
          <a:prstGeom prst="rect">
            <a:avLst/>
          </a:prstGeom>
          <a:gradFill flip="none" rotWithShape="1">
            <a:gsLst>
              <a:gs pos="26300">
                <a:srgbClr val="F7D1D5">
                  <a:alpha val="93000"/>
                </a:srgbClr>
              </a:gs>
              <a:gs pos="0">
                <a:srgbClr val="FFC9C9"/>
              </a:gs>
              <a:gs pos="100000">
                <a:srgbClr val="4F81BD">
                  <a:tint val="23500"/>
                  <a:satMod val="160000"/>
                  <a:alpha val="0"/>
                </a:srgbClr>
              </a:gs>
            </a:gsLst>
            <a:path path="circle">
              <a:fillToRect t="100000" r="100000"/>
            </a:path>
            <a:tileRect l="-100000" b="-10000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20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1" name="TextBox 53"/>
          <p:cNvSpPr txBox="1">
            <a:spLocks noChangeArrowheads="1"/>
          </p:cNvSpPr>
          <p:nvPr/>
        </p:nvSpPr>
        <p:spPr bwMode="auto">
          <a:xfrm>
            <a:off x="865239" y="1168943"/>
            <a:ext cx="332871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Qúy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tộc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trung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và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nhỏ</a:t>
            </a:r>
            <a:endParaRPr lang="en-US" sz="1800" b="1" dirty="0">
              <a:solidFill>
                <a:srgbClr val="C00000"/>
              </a:solidFill>
              <a:latin typeface="Arial" pitchFamily="34" charset="0"/>
            </a:endParaRPr>
          </a:p>
          <a:p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địa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vị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suy</a:t>
            </a:r>
            <a:r>
              <a:rPr 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C00000"/>
                </a:solidFill>
                <a:latin typeface="Arial" pitchFamily="34" charset="0"/>
              </a:rPr>
              <a:t>giảm</a:t>
            </a:r>
            <a:endParaRPr lang="en-US" sz="1800" b="1" dirty="0">
              <a:solidFill>
                <a:srgbClr val="C00000"/>
              </a:solidFill>
              <a:latin typeface="Arial" pitchFamily="34" charset="0"/>
            </a:endParaRPr>
          </a:p>
        </p:txBody>
      </p:sp>
      <p:sp>
        <p:nvSpPr>
          <p:cNvPr id="52" name="Rectangle 34"/>
          <p:cNvSpPr/>
          <p:nvPr/>
        </p:nvSpPr>
        <p:spPr bwMode="auto">
          <a:xfrm>
            <a:off x="4962399" y="1713169"/>
            <a:ext cx="3199137" cy="858581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lumMod val="87000"/>
                </a:sysClr>
              </a:gs>
              <a:gs pos="0">
                <a:srgbClr val="4F81BD">
                  <a:tint val="23500"/>
                  <a:satMod val="160000"/>
                  <a:alpha val="0"/>
                </a:srgbClr>
              </a:gs>
            </a:gsLst>
            <a:lin ang="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20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 bwMode="auto">
          <a:xfrm>
            <a:off x="5960059" y="1819652"/>
            <a:ext cx="20981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Giàu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có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,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không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có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địa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vị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chính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trị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54" name="Rectangle 34"/>
          <p:cNvSpPr/>
          <p:nvPr/>
        </p:nvSpPr>
        <p:spPr bwMode="auto">
          <a:xfrm>
            <a:off x="717755" y="2899270"/>
            <a:ext cx="2487079" cy="860612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lumMod val="87000"/>
                </a:sysClr>
              </a:gs>
              <a:gs pos="0">
                <a:srgbClr val="4F81BD">
                  <a:tint val="23500"/>
                  <a:satMod val="160000"/>
                  <a:alpha val="0"/>
                </a:srgbClr>
              </a:gs>
            </a:gsLst>
            <a:lin ang="10800000" scaled="1"/>
            <a:tileRect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200">
              <a:solidFill>
                <a:prstClr val="white"/>
              </a:solidFill>
              <a:latin typeface="+mn-lt"/>
              <a:cs typeface="+mn-cs"/>
            </a:endParaRPr>
          </a:p>
        </p:txBody>
      </p:sp>
      <p:sp>
        <p:nvSpPr>
          <p:cNvPr id="55" name="TextBox 53"/>
          <p:cNvSpPr txBox="1"/>
          <p:nvPr/>
        </p:nvSpPr>
        <p:spPr bwMode="auto">
          <a:xfrm>
            <a:off x="789028" y="3028623"/>
            <a:ext cx="17181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Bị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tư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sản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bóc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lột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,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chèn</a:t>
            </a: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rPr>
              <a:t>ép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415392" y="3165816"/>
            <a:ext cx="1276311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/>
              <a:t>THỊ DÂN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253575" y="4069545"/>
            <a:ext cx="1649812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/>
              <a:t>NÔNG DÂN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6244983" y="3742657"/>
            <a:ext cx="2637870" cy="958412"/>
            <a:chOff x="6802642" y="4990207"/>
            <a:chExt cx="2670530" cy="1277882"/>
          </a:xfrm>
        </p:grpSpPr>
        <p:sp>
          <p:nvSpPr>
            <p:cNvPr id="58" name="Rectangle 34"/>
            <p:cNvSpPr/>
            <p:nvPr/>
          </p:nvSpPr>
          <p:spPr bwMode="auto">
            <a:xfrm>
              <a:off x="6802642" y="4990207"/>
              <a:ext cx="2357836" cy="1247105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lumMod val="87000"/>
                  </a:sysClr>
                </a:gs>
                <a:gs pos="0">
                  <a:srgbClr val="4F81BD">
                    <a:tint val="23500"/>
                    <a:satMod val="160000"/>
                    <a:alpha val="0"/>
                  </a:srgbClr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en-US" sz="1200">
                <a:solidFill>
                  <a:prstClr val="white"/>
                </a:solidFill>
                <a:latin typeface="+mn-lt"/>
                <a:cs typeface="+mn-cs"/>
              </a:endParaRPr>
            </a:p>
          </p:txBody>
        </p:sp>
        <p:sp>
          <p:nvSpPr>
            <p:cNvPr id="59" name="TextBox 53"/>
            <p:cNvSpPr txBox="1"/>
            <p:nvPr/>
          </p:nvSpPr>
          <p:spPr bwMode="auto">
            <a:xfrm>
              <a:off x="7164289" y="5036983"/>
              <a:ext cx="2308883" cy="12311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Bị</a:t>
              </a: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 </a:t>
              </a:r>
              <a:r>
                <a:rPr lang="en-U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quý</a:t>
              </a: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 </a:t>
              </a:r>
              <a:r>
                <a:rPr lang="en-U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tộc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  <a:p>
              <a:pPr algn="ctr">
                <a:defRPr/>
              </a:pP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 </a:t>
              </a:r>
              <a:r>
                <a:rPr lang="en-U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phong</a:t>
              </a: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 </a:t>
              </a:r>
              <a:r>
                <a:rPr lang="en-U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kiến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  <a:p>
              <a:pPr algn="ctr">
                <a:defRPr/>
              </a:pPr>
              <a:r>
                <a:rPr lang="en-U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bóc</a:t>
              </a:r>
              <a:r>
                <a:rPr lang="en-US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 </a:t>
              </a:r>
              <a:r>
                <a:rPr lang="en-US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/>
                </a:rPr>
                <a:t>lột</a:t>
              </a:r>
              <a:endPara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</a:endParaRPr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3644805" y="735546"/>
            <a:ext cx="1737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tx2">
                    <a:lumMod val="50000"/>
                  </a:schemeClr>
                </a:solidFill>
              </a:rPr>
              <a:t>DAIMYO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424094" y="1383618"/>
            <a:ext cx="143981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>
                <a:solidFill>
                  <a:schemeClr val="tx2">
                    <a:lumMod val="50000"/>
                  </a:schemeClr>
                </a:solidFill>
              </a:rPr>
              <a:t>SAMURAI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504114" y="2247714"/>
            <a:ext cx="1215397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100" b="1" dirty="0"/>
              <a:t>TƯ SẢN</a:t>
            </a:r>
          </a:p>
        </p:txBody>
      </p:sp>
      <p:sp>
        <p:nvSpPr>
          <p:cNvPr id="4" name="Rectangle 3"/>
          <p:cNvSpPr/>
          <p:nvPr/>
        </p:nvSpPr>
        <p:spPr>
          <a:xfrm>
            <a:off x="1143000" y="4894008"/>
            <a:ext cx="6858000" cy="24949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  <p:extLst>
      <p:ext uri="{BB962C8B-B14F-4D97-AF65-F5344CB8AC3E}">
        <p14:creationId xmlns:p14="http://schemas.microsoft.com/office/powerpoint/2010/main" val="311769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/>
      <p:bldP spid="50" grpId="0" animBg="1"/>
      <p:bldP spid="51" grpId="0"/>
      <p:bldP spid="52" grpId="0" animBg="1"/>
      <p:bldP spid="53" grpId="0"/>
      <p:bldP spid="54" grpId="0" animBg="1"/>
      <p:bldP spid="5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6200" y="74613"/>
            <a:ext cx="7052187" cy="1046264"/>
          </a:xfrm>
        </p:spPr>
        <p:txBody>
          <a:bodyPr/>
          <a:lstStyle/>
          <a:p>
            <a:pPr algn="ctr"/>
            <a:r>
              <a:rPr lang="nl-NL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Xã hội</a:t>
            </a:r>
            <a:r>
              <a:rPr lang="nl-NL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Mâu thuẫn giữa nhân dân với </a:t>
            </a:r>
            <a:br>
              <a:rPr lang="nl-NL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chế độ Pk ngày càng gay gắt</a:t>
            </a:r>
            <a:endParaRPr lang="en-US" alt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304915" y="1176118"/>
            <a:ext cx="2979723" cy="2428875"/>
            <a:chOff x="292359" y="1931194"/>
            <a:chExt cx="3080657" cy="2430462"/>
          </a:xfrm>
        </p:grpSpPr>
        <p:grpSp>
          <p:nvGrpSpPr>
            <p:cNvPr id="14" name="Group 15"/>
            <p:cNvGrpSpPr>
              <a:grpSpLocks/>
            </p:cNvGrpSpPr>
            <p:nvPr/>
          </p:nvGrpSpPr>
          <p:grpSpPr bwMode="auto">
            <a:xfrm>
              <a:off x="292359" y="1931194"/>
              <a:ext cx="2576654" cy="2430462"/>
              <a:chOff x="273" y="1536"/>
              <a:chExt cx="1736" cy="1387"/>
            </a:xfrm>
          </p:grpSpPr>
          <p:pic>
            <p:nvPicPr>
              <p:cNvPr id="19" name="Picture 16" descr="pan_0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flipH="1">
                <a:off x="298" y="1536"/>
                <a:ext cx="1711" cy="1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0" name="Freeform 17"/>
              <p:cNvSpPr>
                <a:spLocks/>
              </p:cNvSpPr>
              <p:nvPr/>
            </p:nvSpPr>
            <p:spPr bwMode="gray">
              <a:xfrm>
                <a:off x="273" y="1538"/>
                <a:ext cx="1722" cy="1382"/>
              </a:xfrm>
              <a:custGeom>
                <a:avLst/>
                <a:gdLst>
                  <a:gd name="T0" fmla="*/ 6 w 1722"/>
                  <a:gd name="T1" fmla="*/ 79 h 1382"/>
                  <a:gd name="T2" fmla="*/ 6 w 1722"/>
                  <a:gd name="T3" fmla="*/ 1300 h 1382"/>
                  <a:gd name="T4" fmla="*/ 46 w 1722"/>
                  <a:gd name="T5" fmla="*/ 1367 h 1382"/>
                  <a:gd name="T6" fmla="*/ 121 w 1722"/>
                  <a:gd name="T7" fmla="*/ 1381 h 1382"/>
                  <a:gd name="T8" fmla="*/ 1658 w 1722"/>
                  <a:gd name="T9" fmla="*/ 1312 h 1382"/>
                  <a:gd name="T10" fmla="*/ 1696 w 1722"/>
                  <a:gd name="T11" fmla="*/ 1286 h 1382"/>
                  <a:gd name="T12" fmla="*/ 1714 w 1722"/>
                  <a:gd name="T13" fmla="*/ 1247 h 1382"/>
                  <a:gd name="T14" fmla="*/ 1715 w 1722"/>
                  <a:gd name="T15" fmla="*/ 157 h 1382"/>
                  <a:gd name="T16" fmla="*/ 1689 w 1722"/>
                  <a:gd name="T17" fmla="*/ 87 h 1382"/>
                  <a:gd name="T18" fmla="*/ 1637 w 1722"/>
                  <a:gd name="T19" fmla="*/ 67 h 1382"/>
                  <a:gd name="T20" fmla="*/ 95 w 1722"/>
                  <a:gd name="T21" fmla="*/ 0 h 1382"/>
                  <a:gd name="T22" fmla="*/ 29 w 1722"/>
                  <a:gd name="T23" fmla="*/ 31 h 1382"/>
                  <a:gd name="T24" fmla="*/ 6 w 1722"/>
                  <a:gd name="T25" fmla="*/ 79 h 1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22" h="1382">
                    <a:moveTo>
                      <a:pt x="6" y="79"/>
                    </a:moveTo>
                    <a:cubicBezTo>
                      <a:pt x="0" y="294"/>
                      <a:pt x="3" y="1087"/>
                      <a:pt x="6" y="1300"/>
                    </a:cubicBezTo>
                    <a:cubicBezTo>
                      <a:pt x="8" y="1336"/>
                      <a:pt x="36" y="1359"/>
                      <a:pt x="46" y="1367"/>
                    </a:cubicBezTo>
                    <a:cubicBezTo>
                      <a:pt x="60" y="1381"/>
                      <a:pt x="109" y="1382"/>
                      <a:pt x="121" y="1381"/>
                    </a:cubicBezTo>
                    <a:cubicBezTo>
                      <a:pt x="368" y="1362"/>
                      <a:pt x="1388" y="1336"/>
                      <a:pt x="1658" y="1312"/>
                    </a:cubicBezTo>
                    <a:cubicBezTo>
                      <a:pt x="1658" y="1315"/>
                      <a:pt x="1684" y="1300"/>
                      <a:pt x="1696" y="1286"/>
                    </a:cubicBezTo>
                    <a:cubicBezTo>
                      <a:pt x="1708" y="1272"/>
                      <a:pt x="1714" y="1250"/>
                      <a:pt x="1714" y="1247"/>
                    </a:cubicBezTo>
                    <a:cubicBezTo>
                      <a:pt x="1714" y="1065"/>
                      <a:pt x="1722" y="347"/>
                      <a:pt x="1715" y="157"/>
                    </a:cubicBezTo>
                    <a:cubicBezTo>
                      <a:pt x="1715" y="124"/>
                      <a:pt x="1711" y="104"/>
                      <a:pt x="1689" y="87"/>
                    </a:cubicBezTo>
                    <a:cubicBezTo>
                      <a:pt x="1667" y="70"/>
                      <a:pt x="1659" y="73"/>
                      <a:pt x="1637" y="67"/>
                    </a:cubicBezTo>
                    <a:cubicBezTo>
                      <a:pt x="1375" y="49"/>
                      <a:pt x="360" y="16"/>
                      <a:pt x="95" y="0"/>
                    </a:cubicBezTo>
                    <a:cubicBezTo>
                      <a:pt x="72" y="0"/>
                      <a:pt x="41" y="14"/>
                      <a:pt x="29" y="31"/>
                    </a:cubicBezTo>
                    <a:cubicBezTo>
                      <a:pt x="17" y="48"/>
                      <a:pt x="13" y="49"/>
                      <a:pt x="6" y="79"/>
                    </a:cubicBez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vi-VN"/>
              </a:p>
            </p:txBody>
          </p:sp>
        </p:grpSp>
        <p:sp>
          <p:nvSpPr>
            <p:cNvPr id="15" name="Text Box 21"/>
            <p:cNvSpPr txBox="1">
              <a:spLocks noChangeArrowheads="1"/>
            </p:cNvSpPr>
            <p:nvPr/>
          </p:nvSpPr>
          <p:spPr bwMode="gray">
            <a:xfrm>
              <a:off x="609600" y="2235994"/>
              <a:ext cx="2133600" cy="1815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Arial" panose="020B0604020202020204" pitchFamily="34" charset="0"/>
                </a:rPr>
                <a:t>Nông dân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Arial" panose="020B0604020202020204" pitchFamily="34" charset="0"/>
                </a:rPr>
                <a:t>Tư sản</a:t>
              </a:r>
            </a:p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 dirty="0">
                  <a:latin typeface="Arial" panose="020B0604020202020204" pitchFamily="34" charset="0"/>
                </a:rPr>
                <a:t>Thị dân</a:t>
              </a:r>
            </a:p>
          </p:txBody>
        </p:sp>
        <p:grpSp>
          <p:nvGrpSpPr>
            <p:cNvPr id="16" name="Group 35"/>
            <p:cNvGrpSpPr>
              <a:grpSpLocks/>
            </p:cNvGrpSpPr>
            <p:nvPr/>
          </p:nvGrpSpPr>
          <p:grpSpPr bwMode="auto">
            <a:xfrm>
              <a:off x="2915816" y="2440459"/>
              <a:ext cx="457200" cy="1138237"/>
              <a:chOff x="2304" y="1344"/>
              <a:chExt cx="498" cy="1245"/>
            </a:xfrm>
          </p:grpSpPr>
          <p:sp>
            <p:nvSpPr>
              <p:cNvPr id="17" name="Freeform 36"/>
              <p:cNvSpPr>
                <a:spLocks/>
              </p:cNvSpPr>
              <p:nvPr/>
            </p:nvSpPr>
            <p:spPr bwMode="gray">
              <a:xfrm>
                <a:off x="2425" y="1344"/>
                <a:ext cx="233" cy="254"/>
              </a:xfrm>
              <a:custGeom>
                <a:avLst/>
                <a:gdLst>
                  <a:gd name="T0" fmla="*/ 88 w 267"/>
                  <a:gd name="T1" fmla="*/ 0 h 292"/>
                  <a:gd name="T2" fmla="*/ 106 w 267"/>
                  <a:gd name="T3" fmla="*/ 3 h 292"/>
                  <a:gd name="T4" fmla="*/ 123 w 267"/>
                  <a:gd name="T5" fmla="*/ 8 h 292"/>
                  <a:gd name="T6" fmla="*/ 139 w 267"/>
                  <a:gd name="T7" fmla="*/ 17 h 292"/>
                  <a:gd name="T8" fmla="*/ 152 w 267"/>
                  <a:gd name="T9" fmla="*/ 28 h 292"/>
                  <a:gd name="T10" fmla="*/ 163 w 267"/>
                  <a:gd name="T11" fmla="*/ 43 h 292"/>
                  <a:gd name="T12" fmla="*/ 170 w 267"/>
                  <a:gd name="T13" fmla="*/ 58 h 292"/>
                  <a:gd name="T14" fmla="*/ 176 w 267"/>
                  <a:gd name="T15" fmla="*/ 77 h 292"/>
                  <a:gd name="T16" fmla="*/ 177 w 267"/>
                  <a:gd name="T17" fmla="*/ 96 h 292"/>
                  <a:gd name="T18" fmla="*/ 176 w 267"/>
                  <a:gd name="T19" fmla="*/ 115 h 292"/>
                  <a:gd name="T20" fmla="*/ 170 w 267"/>
                  <a:gd name="T21" fmla="*/ 134 h 292"/>
                  <a:gd name="T22" fmla="*/ 163 w 267"/>
                  <a:gd name="T23" fmla="*/ 149 h 292"/>
                  <a:gd name="T24" fmla="*/ 152 w 267"/>
                  <a:gd name="T25" fmla="*/ 164 h 292"/>
                  <a:gd name="T26" fmla="*/ 139 w 267"/>
                  <a:gd name="T27" fmla="*/ 176 h 292"/>
                  <a:gd name="T28" fmla="*/ 123 w 267"/>
                  <a:gd name="T29" fmla="*/ 184 h 292"/>
                  <a:gd name="T30" fmla="*/ 106 w 267"/>
                  <a:gd name="T31" fmla="*/ 190 h 292"/>
                  <a:gd name="T32" fmla="*/ 88 w 267"/>
                  <a:gd name="T33" fmla="*/ 192 h 292"/>
                  <a:gd name="T34" fmla="*/ 69 w 267"/>
                  <a:gd name="T35" fmla="*/ 190 h 292"/>
                  <a:gd name="T36" fmla="*/ 50 w 267"/>
                  <a:gd name="T37" fmla="*/ 183 h 292"/>
                  <a:gd name="T38" fmla="*/ 34 w 267"/>
                  <a:gd name="T39" fmla="*/ 171 h 292"/>
                  <a:gd name="T40" fmla="*/ 19 w 267"/>
                  <a:gd name="T41" fmla="*/ 156 h 292"/>
                  <a:gd name="T42" fmla="*/ 9 w 267"/>
                  <a:gd name="T43" fmla="*/ 138 h 292"/>
                  <a:gd name="T44" fmla="*/ 3 w 267"/>
                  <a:gd name="T45" fmla="*/ 117 h 292"/>
                  <a:gd name="T46" fmla="*/ 0 w 267"/>
                  <a:gd name="T47" fmla="*/ 96 h 292"/>
                  <a:gd name="T48" fmla="*/ 3 w 267"/>
                  <a:gd name="T49" fmla="*/ 74 h 292"/>
                  <a:gd name="T50" fmla="*/ 9 w 267"/>
                  <a:gd name="T51" fmla="*/ 53 h 292"/>
                  <a:gd name="T52" fmla="*/ 19 w 267"/>
                  <a:gd name="T53" fmla="*/ 36 h 292"/>
                  <a:gd name="T54" fmla="*/ 34 w 267"/>
                  <a:gd name="T55" fmla="*/ 21 h 292"/>
                  <a:gd name="T56" fmla="*/ 50 w 267"/>
                  <a:gd name="T57" fmla="*/ 9 h 292"/>
                  <a:gd name="T58" fmla="*/ 69 w 267"/>
                  <a:gd name="T59" fmla="*/ 3 h 292"/>
                  <a:gd name="T60" fmla="*/ 88 w 267"/>
                  <a:gd name="T61" fmla="*/ 0 h 29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1581" dir="3378596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37"/>
              <p:cNvSpPr>
                <a:spLocks/>
              </p:cNvSpPr>
              <p:nvPr/>
            </p:nvSpPr>
            <p:spPr bwMode="gray">
              <a:xfrm>
                <a:off x="2304" y="1625"/>
                <a:ext cx="498" cy="964"/>
              </a:xfrm>
              <a:custGeom>
                <a:avLst/>
                <a:gdLst>
                  <a:gd name="T0" fmla="*/ 48 w 573"/>
                  <a:gd name="T1" fmla="*/ 3 h 1111"/>
                  <a:gd name="T2" fmla="*/ 20 w 573"/>
                  <a:gd name="T3" fmla="*/ 21 h 1111"/>
                  <a:gd name="T4" fmla="*/ 3 w 573"/>
                  <a:gd name="T5" fmla="*/ 49 h 1111"/>
                  <a:gd name="T6" fmla="*/ 0 w 573"/>
                  <a:gd name="T7" fmla="*/ 333 h 1111"/>
                  <a:gd name="T8" fmla="*/ 1 w 573"/>
                  <a:gd name="T9" fmla="*/ 338 h 1111"/>
                  <a:gd name="T10" fmla="*/ 6 w 573"/>
                  <a:gd name="T11" fmla="*/ 348 h 1111"/>
                  <a:gd name="T12" fmla="*/ 17 w 573"/>
                  <a:gd name="T13" fmla="*/ 359 h 1111"/>
                  <a:gd name="T14" fmla="*/ 37 w 573"/>
                  <a:gd name="T15" fmla="*/ 364 h 1111"/>
                  <a:gd name="T16" fmla="*/ 55 w 573"/>
                  <a:gd name="T17" fmla="*/ 360 h 1111"/>
                  <a:gd name="T18" fmla="*/ 66 w 573"/>
                  <a:gd name="T19" fmla="*/ 349 h 1111"/>
                  <a:gd name="T20" fmla="*/ 70 w 573"/>
                  <a:gd name="T21" fmla="*/ 338 h 1111"/>
                  <a:gd name="T22" fmla="*/ 71 w 573"/>
                  <a:gd name="T23" fmla="*/ 328 h 1111"/>
                  <a:gd name="T24" fmla="*/ 71 w 573"/>
                  <a:gd name="T25" fmla="*/ 108 h 1111"/>
                  <a:gd name="T26" fmla="*/ 89 w 573"/>
                  <a:gd name="T27" fmla="*/ 697 h 1111"/>
                  <a:gd name="T28" fmla="*/ 90 w 573"/>
                  <a:gd name="T29" fmla="*/ 701 h 1111"/>
                  <a:gd name="T30" fmla="*/ 99 w 573"/>
                  <a:gd name="T31" fmla="*/ 712 h 1111"/>
                  <a:gd name="T32" fmla="*/ 114 w 573"/>
                  <a:gd name="T33" fmla="*/ 722 h 1111"/>
                  <a:gd name="T34" fmla="*/ 130 w 573"/>
                  <a:gd name="T35" fmla="*/ 725 h 1111"/>
                  <a:gd name="T36" fmla="*/ 149 w 573"/>
                  <a:gd name="T37" fmla="*/ 725 h 1111"/>
                  <a:gd name="T38" fmla="*/ 168 w 573"/>
                  <a:gd name="T39" fmla="*/ 717 h 1111"/>
                  <a:gd name="T40" fmla="*/ 178 w 573"/>
                  <a:gd name="T41" fmla="*/ 705 h 1111"/>
                  <a:gd name="T42" fmla="*/ 183 w 573"/>
                  <a:gd name="T43" fmla="*/ 698 h 1111"/>
                  <a:gd name="T44" fmla="*/ 183 w 573"/>
                  <a:gd name="T45" fmla="*/ 326 h 1111"/>
                  <a:gd name="T46" fmla="*/ 198 w 573"/>
                  <a:gd name="T47" fmla="*/ 328 h 1111"/>
                  <a:gd name="T48" fmla="*/ 198 w 573"/>
                  <a:gd name="T49" fmla="*/ 349 h 1111"/>
                  <a:gd name="T50" fmla="*/ 199 w 573"/>
                  <a:gd name="T51" fmla="*/ 385 h 1111"/>
                  <a:gd name="T52" fmla="*/ 199 w 573"/>
                  <a:gd name="T53" fmla="*/ 434 h 1111"/>
                  <a:gd name="T54" fmla="*/ 199 w 573"/>
                  <a:gd name="T55" fmla="*/ 490 h 1111"/>
                  <a:gd name="T56" fmla="*/ 199 w 573"/>
                  <a:gd name="T57" fmla="*/ 548 h 1111"/>
                  <a:gd name="T58" fmla="*/ 200 w 573"/>
                  <a:gd name="T59" fmla="*/ 605 h 1111"/>
                  <a:gd name="T60" fmla="*/ 200 w 573"/>
                  <a:gd name="T61" fmla="*/ 656 h 1111"/>
                  <a:gd name="T62" fmla="*/ 200 w 573"/>
                  <a:gd name="T63" fmla="*/ 697 h 1111"/>
                  <a:gd name="T64" fmla="*/ 201 w 573"/>
                  <a:gd name="T65" fmla="*/ 701 h 1111"/>
                  <a:gd name="T66" fmla="*/ 207 w 573"/>
                  <a:gd name="T67" fmla="*/ 711 h 1111"/>
                  <a:gd name="T68" fmla="*/ 220 w 573"/>
                  <a:gd name="T69" fmla="*/ 720 h 1111"/>
                  <a:gd name="T70" fmla="*/ 244 w 573"/>
                  <a:gd name="T71" fmla="*/ 725 h 1111"/>
                  <a:gd name="T72" fmla="*/ 269 w 573"/>
                  <a:gd name="T73" fmla="*/ 720 h 1111"/>
                  <a:gd name="T74" fmla="*/ 282 w 573"/>
                  <a:gd name="T75" fmla="*/ 712 h 1111"/>
                  <a:gd name="T76" fmla="*/ 287 w 573"/>
                  <a:gd name="T77" fmla="*/ 701 h 1111"/>
                  <a:gd name="T78" fmla="*/ 288 w 573"/>
                  <a:gd name="T79" fmla="*/ 697 h 1111"/>
                  <a:gd name="T80" fmla="*/ 306 w 573"/>
                  <a:gd name="T81" fmla="*/ 108 h 1111"/>
                  <a:gd name="T82" fmla="*/ 308 w 573"/>
                  <a:gd name="T83" fmla="*/ 328 h 1111"/>
                  <a:gd name="T84" fmla="*/ 309 w 573"/>
                  <a:gd name="T85" fmla="*/ 338 h 1111"/>
                  <a:gd name="T86" fmla="*/ 317 w 573"/>
                  <a:gd name="T87" fmla="*/ 351 h 1111"/>
                  <a:gd name="T88" fmla="*/ 332 w 573"/>
                  <a:gd name="T89" fmla="*/ 360 h 1111"/>
                  <a:gd name="T90" fmla="*/ 352 w 573"/>
                  <a:gd name="T91" fmla="*/ 360 h 1111"/>
                  <a:gd name="T92" fmla="*/ 366 w 573"/>
                  <a:gd name="T93" fmla="*/ 351 h 1111"/>
                  <a:gd name="T94" fmla="*/ 374 w 573"/>
                  <a:gd name="T95" fmla="*/ 338 h 1111"/>
                  <a:gd name="T96" fmla="*/ 376 w 573"/>
                  <a:gd name="T97" fmla="*/ 332 h 1111"/>
                  <a:gd name="T98" fmla="*/ 375 w 573"/>
                  <a:gd name="T99" fmla="*/ 44 h 1111"/>
                  <a:gd name="T100" fmla="*/ 359 w 573"/>
                  <a:gd name="T101" fmla="*/ 18 h 1111"/>
                  <a:gd name="T102" fmla="*/ 332 w 573"/>
                  <a:gd name="T103" fmla="*/ 3 h 1111"/>
                  <a:gd name="T104" fmla="*/ 62 w 573"/>
                  <a:gd name="T105" fmla="*/ 0 h 111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1581" dir="3378596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5728719" y="1205827"/>
            <a:ext cx="3122612" cy="2352675"/>
            <a:chOff x="5770984" y="1931194"/>
            <a:chExt cx="3121496" cy="2354262"/>
          </a:xfrm>
        </p:grpSpPr>
        <p:grpSp>
          <p:nvGrpSpPr>
            <p:cNvPr id="22" name="Group 23"/>
            <p:cNvGrpSpPr>
              <a:grpSpLocks/>
            </p:cNvGrpSpPr>
            <p:nvPr/>
          </p:nvGrpSpPr>
          <p:grpSpPr bwMode="auto">
            <a:xfrm flipH="1">
              <a:off x="6266755" y="1931194"/>
              <a:ext cx="2625725" cy="2354262"/>
              <a:chOff x="294" y="1536"/>
              <a:chExt cx="1722" cy="1387"/>
            </a:xfrm>
          </p:grpSpPr>
          <p:pic>
            <p:nvPicPr>
              <p:cNvPr id="27" name="Picture 24" descr="pan_0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 flipH="1">
                <a:off x="298" y="1536"/>
                <a:ext cx="1711" cy="13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Freeform 25"/>
              <p:cNvSpPr>
                <a:spLocks/>
              </p:cNvSpPr>
              <p:nvPr/>
            </p:nvSpPr>
            <p:spPr bwMode="gray">
              <a:xfrm>
                <a:off x="294" y="1538"/>
                <a:ext cx="1722" cy="1382"/>
              </a:xfrm>
              <a:custGeom>
                <a:avLst/>
                <a:gdLst>
                  <a:gd name="T0" fmla="*/ 6 w 1722"/>
                  <a:gd name="T1" fmla="*/ 79 h 1382"/>
                  <a:gd name="T2" fmla="*/ 6 w 1722"/>
                  <a:gd name="T3" fmla="*/ 1300 h 1382"/>
                  <a:gd name="T4" fmla="*/ 46 w 1722"/>
                  <a:gd name="T5" fmla="*/ 1367 h 1382"/>
                  <a:gd name="T6" fmla="*/ 121 w 1722"/>
                  <a:gd name="T7" fmla="*/ 1381 h 1382"/>
                  <a:gd name="T8" fmla="*/ 1658 w 1722"/>
                  <a:gd name="T9" fmla="*/ 1312 h 1382"/>
                  <a:gd name="T10" fmla="*/ 1696 w 1722"/>
                  <a:gd name="T11" fmla="*/ 1286 h 1382"/>
                  <a:gd name="T12" fmla="*/ 1714 w 1722"/>
                  <a:gd name="T13" fmla="*/ 1247 h 1382"/>
                  <a:gd name="T14" fmla="*/ 1715 w 1722"/>
                  <a:gd name="T15" fmla="*/ 157 h 1382"/>
                  <a:gd name="T16" fmla="*/ 1689 w 1722"/>
                  <a:gd name="T17" fmla="*/ 87 h 1382"/>
                  <a:gd name="T18" fmla="*/ 1637 w 1722"/>
                  <a:gd name="T19" fmla="*/ 67 h 1382"/>
                  <a:gd name="T20" fmla="*/ 95 w 1722"/>
                  <a:gd name="T21" fmla="*/ 0 h 1382"/>
                  <a:gd name="T22" fmla="*/ 29 w 1722"/>
                  <a:gd name="T23" fmla="*/ 31 h 1382"/>
                  <a:gd name="T24" fmla="*/ 6 w 1722"/>
                  <a:gd name="T25" fmla="*/ 79 h 1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22" h="1382">
                    <a:moveTo>
                      <a:pt x="6" y="79"/>
                    </a:moveTo>
                    <a:cubicBezTo>
                      <a:pt x="0" y="294"/>
                      <a:pt x="3" y="1087"/>
                      <a:pt x="6" y="1300"/>
                    </a:cubicBezTo>
                    <a:cubicBezTo>
                      <a:pt x="8" y="1336"/>
                      <a:pt x="36" y="1359"/>
                      <a:pt x="46" y="1367"/>
                    </a:cubicBezTo>
                    <a:cubicBezTo>
                      <a:pt x="60" y="1381"/>
                      <a:pt x="109" y="1382"/>
                      <a:pt x="121" y="1381"/>
                    </a:cubicBezTo>
                    <a:cubicBezTo>
                      <a:pt x="368" y="1362"/>
                      <a:pt x="1388" y="1336"/>
                      <a:pt x="1658" y="1312"/>
                    </a:cubicBezTo>
                    <a:cubicBezTo>
                      <a:pt x="1658" y="1315"/>
                      <a:pt x="1684" y="1300"/>
                      <a:pt x="1696" y="1286"/>
                    </a:cubicBezTo>
                    <a:cubicBezTo>
                      <a:pt x="1708" y="1272"/>
                      <a:pt x="1714" y="1250"/>
                      <a:pt x="1714" y="1247"/>
                    </a:cubicBezTo>
                    <a:cubicBezTo>
                      <a:pt x="1714" y="1065"/>
                      <a:pt x="1722" y="347"/>
                      <a:pt x="1715" y="157"/>
                    </a:cubicBezTo>
                    <a:cubicBezTo>
                      <a:pt x="1715" y="124"/>
                      <a:pt x="1711" y="104"/>
                      <a:pt x="1689" y="87"/>
                    </a:cubicBezTo>
                    <a:cubicBezTo>
                      <a:pt x="1667" y="70"/>
                      <a:pt x="1659" y="73"/>
                      <a:pt x="1637" y="67"/>
                    </a:cubicBezTo>
                    <a:cubicBezTo>
                      <a:pt x="1375" y="49"/>
                      <a:pt x="360" y="16"/>
                      <a:pt x="95" y="0"/>
                    </a:cubicBezTo>
                    <a:cubicBezTo>
                      <a:pt x="72" y="0"/>
                      <a:pt x="41" y="14"/>
                      <a:pt x="29" y="31"/>
                    </a:cubicBezTo>
                    <a:cubicBezTo>
                      <a:pt x="17" y="48"/>
                      <a:pt x="13" y="49"/>
                      <a:pt x="6" y="79"/>
                    </a:cubicBezTo>
                    <a:close/>
                  </a:path>
                </a:pathLst>
              </a:custGeom>
              <a:ln/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>
                  <a:defRPr/>
                </a:pPr>
                <a:endParaRPr lang="vi-VN"/>
              </a:p>
            </p:txBody>
          </p:sp>
        </p:grpSp>
        <p:sp>
          <p:nvSpPr>
            <p:cNvPr id="23" name="Text Box 26"/>
            <p:cNvSpPr txBox="1">
              <a:spLocks noChangeArrowheads="1"/>
            </p:cNvSpPr>
            <p:nvPr/>
          </p:nvSpPr>
          <p:spPr bwMode="gray">
            <a:xfrm>
              <a:off x="6270947" y="2546901"/>
              <a:ext cx="2549525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latin typeface="Arial" panose="020B0604020202020204" pitchFamily="34" charset="0"/>
                </a:rPr>
                <a:t>Chế độ phong kiến</a:t>
              </a:r>
            </a:p>
          </p:txBody>
        </p:sp>
        <p:grpSp>
          <p:nvGrpSpPr>
            <p:cNvPr id="24" name="Group 38"/>
            <p:cNvGrpSpPr>
              <a:grpSpLocks/>
            </p:cNvGrpSpPr>
            <p:nvPr/>
          </p:nvGrpSpPr>
          <p:grpSpPr bwMode="auto">
            <a:xfrm>
              <a:off x="5770984" y="2440459"/>
              <a:ext cx="457200" cy="1138237"/>
              <a:chOff x="2880" y="1344"/>
              <a:chExt cx="498" cy="1245"/>
            </a:xfrm>
          </p:grpSpPr>
          <p:sp>
            <p:nvSpPr>
              <p:cNvPr id="25" name="Freeform 39"/>
              <p:cNvSpPr>
                <a:spLocks/>
              </p:cNvSpPr>
              <p:nvPr/>
            </p:nvSpPr>
            <p:spPr bwMode="gray">
              <a:xfrm>
                <a:off x="3001" y="1344"/>
                <a:ext cx="233" cy="254"/>
              </a:xfrm>
              <a:custGeom>
                <a:avLst/>
                <a:gdLst>
                  <a:gd name="T0" fmla="*/ 88 w 267"/>
                  <a:gd name="T1" fmla="*/ 0 h 292"/>
                  <a:gd name="T2" fmla="*/ 106 w 267"/>
                  <a:gd name="T3" fmla="*/ 3 h 292"/>
                  <a:gd name="T4" fmla="*/ 123 w 267"/>
                  <a:gd name="T5" fmla="*/ 8 h 292"/>
                  <a:gd name="T6" fmla="*/ 139 w 267"/>
                  <a:gd name="T7" fmla="*/ 17 h 292"/>
                  <a:gd name="T8" fmla="*/ 152 w 267"/>
                  <a:gd name="T9" fmla="*/ 28 h 292"/>
                  <a:gd name="T10" fmla="*/ 163 w 267"/>
                  <a:gd name="T11" fmla="*/ 43 h 292"/>
                  <a:gd name="T12" fmla="*/ 170 w 267"/>
                  <a:gd name="T13" fmla="*/ 58 h 292"/>
                  <a:gd name="T14" fmla="*/ 176 w 267"/>
                  <a:gd name="T15" fmla="*/ 77 h 292"/>
                  <a:gd name="T16" fmla="*/ 177 w 267"/>
                  <a:gd name="T17" fmla="*/ 96 h 292"/>
                  <a:gd name="T18" fmla="*/ 176 w 267"/>
                  <a:gd name="T19" fmla="*/ 115 h 292"/>
                  <a:gd name="T20" fmla="*/ 170 w 267"/>
                  <a:gd name="T21" fmla="*/ 134 h 292"/>
                  <a:gd name="T22" fmla="*/ 163 w 267"/>
                  <a:gd name="T23" fmla="*/ 149 h 292"/>
                  <a:gd name="T24" fmla="*/ 152 w 267"/>
                  <a:gd name="T25" fmla="*/ 164 h 292"/>
                  <a:gd name="T26" fmla="*/ 139 w 267"/>
                  <a:gd name="T27" fmla="*/ 176 h 292"/>
                  <a:gd name="T28" fmla="*/ 123 w 267"/>
                  <a:gd name="T29" fmla="*/ 184 h 292"/>
                  <a:gd name="T30" fmla="*/ 106 w 267"/>
                  <a:gd name="T31" fmla="*/ 190 h 292"/>
                  <a:gd name="T32" fmla="*/ 88 w 267"/>
                  <a:gd name="T33" fmla="*/ 192 h 292"/>
                  <a:gd name="T34" fmla="*/ 69 w 267"/>
                  <a:gd name="T35" fmla="*/ 190 h 292"/>
                  <a:gd name="T36" fmla="*/ 50 w 267"/>
                  <a:gd name="T37" fmla="*/ 183 h 292"/>
                  <a:gd name="T38" fmla="*/ 34 w 267"/>
                  <a:gd name="T39" fmla="*/ 171 h 292"/>
                  <a:gd name="T40" fmla="*/ 19 w 267"/>
                  <a:gd name="T41" fmla="*/ 156 h 292"/>
                  <a:gd name="T42" fmla="*/ 9 w 267"/>
                  <a:gd name="T43" fmla="*/ 138 h 292"/>
                  <a:gd name="T44" fmla="*/ 3 w 267"/>
                  <a:gd name="T45" fmla="*/ 117 h 292"/>
                  <a:gd name="T46" fmla="*/ 0 w 267"/>
                  <a:gd name="T47" fmla="*/ 96 h 292"/>
                  <a:gd name="T48" fmla="*/ 3 w 267"/>
                  <a:gd name="T49" fmla="*/ 74 h 292"/>
                  <a:gd name="T50" fmla="*/ 9 w 267"/>
                  <a:gd name="T51" fmla="*/ 53 h 292"/>
                  <a:gd name="T52" fmla="*/ 19 w 267"/>
                  <a:gd name="T53" fmla="*/ 36 h 292"/>
                  <a:gd name="T54" fmla="*/ 34 w 267"/>
                  <a:gd name="T55" fmla="*/ 21 h 292"/>
                  <a:gd name="T56" fmla="*/ 50 w 267"/>
                  <a:gd name="T57" fmla="*/ 9 h 292"/>
                  <a:gd name="T58" fmla="*/ 69 w 267"/>
                  <a:gd name="T59" fmla="*/ 3 h 292"/>
                  <a:gd name="T60" fmla="*/ 88 w 267"/>
                  <a:gd name="T61" fmla="*/ 0 h 29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267" h="292">
                    <a:moveTo>
                      <a:pt x="133" y="0"/>
                    </a:moveTo>
                    <a:lnTo>
                      <a:pt x="161" y="3"/>
                    </a:lnTo>
                    <a:lnTo>
                      <a:pt x="186" y="12"/>
                    </a:lnTo>
                    <a:lnTo>
                      <a:pt x="209" y="25"/>
                    </a:lnTo>
                    <a:lnTo>
                      <a:pt x="228" y="42"/>
                    </a:lnTo>
                    <a:lnTo>
                      <a:pt x="245" y="64"/>
                    </a:lnTo>
                    <a:lnTo>
                      <a:pt x="257" y="88"/>
                    </a:lnTo>
                    <a:lnTo>
                      <a:pt x="265" y="116"/>
                    </a:lnTo>
                    <a:lnTo>
                      <a:pt x="267" y="146"/>
                    </a:lnTo>
                    <a:lnTo>
                      <a:pt x="265" y="175"/>
                    </a:lnTo>
                    <a:lnTo>
                      <a:pt x="257" y="203"/>
                    </a:lnTo>
                    <a:lnTo>
                      <a:pt x="245" y="227"/>
                    </a:lnTo>
                    <a:lnTo>
                      <a:pt x="228" y="249"/>
                    </a:lnTo>
                    <a:lnTo>
                      <a:pt x="209" y="267"/>
                    </a:lnTo>
                    <a:lnTo>
                      <a:pt x="186" y="281"/>
                    </a:lnTo>
                    <a:lnTo>
                      <a:pt x="161" y="289"/>
                    </a:lnTo>
                    <a:lnTo>
                      <a:pt x="133" y="292"/>
                    </a:lnTo>
                    <a:lnTo>
                      <a:pt x="103" y="288"/>
                    </a:lnTo>
                    <a:lnTo>
                      <a:pt x="75" y="277"/>
                    </a:lnTo>
                    <a:lnTo>
                      <a:pt x="51" y="260"/>
                    </a:lnTo>
                    <a:lnTo>
                      <a:pt x="29" y="237"/>
                    </a:lnTo>
                    <a:lnTo>
                      <a:pt x="13" y="210"/>
                    </a:lnTo>
                    <a:lnTo>
                      <a:pt x="4" y="178"/>
                    </a:lnTo>
                    <a:lnTo>
                      <a:pt x="0" y="146"/>
                    </a:lnTo>
                    <a:lnTo>
                      <a:pt x="4" y="113"/>
                    </a:lnTo>
                    <a:lnTo>
                      <a:pt x="13" y="81"/>
                    </a:lnTo>
                    <a:lnTo>
                      <a:pt x="29" y="54"/>
                    </a:lnTo>
                    <a:lnTo>
                      <a:pt x="51" y="32"/>
                    </a:lnTo>
                    <a:lnTo>
                      <a:pt x="75" y="14"/>
                    </a:lnTo>
                    <a:lnTo>
                      <a:pt x="103" y="3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1581" dir="3378596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Freeform 40"/>
              <p:cNvSpPr>
                <a:spLocks/>
              </p:cNvSpPr>
              <p:nvPr/>
            </p:nvSpPr>
            <p:spPr bwMode="gray">
              <a:xfrm>
                <a:off x="2880" y="1625"/>
                <a:ext cx="498" cy="964"/>
              </a:xfrm>
              <a:custGeom>
                <a:avLst/>
                <a:gdLst>
                  <a:gd name="T0" fmla="*/ 48 w 573"/>
                  <a:gd name="T1" fmla="*/ 3 h 1111"/>
                  <a:gd name="T2" fmla="*/ 20 w 573"/>
                  <a:gd name="T3" fmla="*/ 21 h 1111"/>
                  <a:gd name="T4" fmla="*/ 3 w 573"/>
                  <a:gd name="T5" fmla="*/ 49 h 1111"/>
                  <a:gd name="T6" fmla="*/ 0 w 573"/>
                  <a:gd name="T7" fmla="*/ 333 h 1111"/>
                  <a:gd name="T8" fmla="*/ 1 w 573"/>
                  <a:gd name="T9" fmla="*/ 338 h 1111"/>
                  <a:gd name="T10" fmla="*/ 6 w 573"/>
                  <a:gd name="T11" fmla="*/ 348 h 1111"/>
                  <a:gd name="T12" fmla="*/ 17 w 573"/>
                  <a:gd name="T13" fmla="*/ 359 h 1111"/>
                  <a:gd name="T14" fmla="*/ 37 w 573"/>
                  <a:gd name="T15" fmla="*/ 364 h 1111"/>
                  <a:gd name="T16" fmla="*/ 55 w 573"/>
                  <a:gd name="T17" fmla="*/ 360 h 1111"/>
                  <a:gd name="T18" fmla="*/ 66 w 573"/>
                  <a:gd name="T19" fmla="*/ 349 h 1111"/>
                  <a:gd name="T20" fmla="*/ 70 w 573"/>
                  <a:gd name="T21" fmla="*/ 338 h 1111"/>
                  <a:gd name="T22" fmla="*/ 71 w 573"/>
                  <a:gd name="T23" fmla="*/ 328 h 1111"/>
                  <a:gd name="T24" fmla="*/ 71 w 573"/>
                  <a:gd name="T25" fmla="*/ 108 h 1111"/>
                  <a:gd name="T26" fmla="*/ 89 w 573"/>
                  <a:gd name="T27" fmla="*/ 697 h 1111"/>
                  <a:gd name="T28" fmla="*/ 90 w 573"/>
                  <a:gd name="T29" fmla="*/ 701 h 1111"/>
                  <a:gd name="T30" fmla="*/ 99 w 573"/>
                  <a:gd name="T31" fmla="*/ 712 h 1111"/>
                  <a:gd name="T32" fmla="*/ 114 w 573"/>
                  <a:gd name="T33" fmla="*/ 722 h 1111"/>
                  <a:gd name="T34" fmla="*/ 130 w 573"/>
                  <a:gd name="T35" fmla="*/ 725 h 1111"/>
                  <a:gd name="T36" fmla="*/ 149 w 573"/>
                  <a:gd name="T37" fmla="*/ 725 h 1111"/>
                  <a:gd name="T38" fmla="*/ 168 w 573"/>
                  <a:gd name="T39" fmla="*/ 717 h 1111"/>
                  <a:gd name="T40" fmla="*/ 178 w 573"/>
                  <a:gd name="T41" fmla="*/ 705 h 1111"/>
                  <a:gd name="T42" fmla="*/ 183 w 573"/>
                  <a:gd name="T43" fmla="*/ 698 h 1111"/>
                  <a:gd name="T44" fmla="*/ 183 w 573"/>
                  <a:gd name="T45" fmla="*/ 326 h 1111"/>
                  <a:gd name="T46" fmla="*/ 198 w 573"/>
                  <a:gd name="T47" fmla="*/ 328 h 1111"/>
                  <a:gd name="T48" fmla="*/ 198 w 573"/>
                  <a:gd name="T49" fmla="*/ 349 h 1111"/>
                  <a:gd name="T50" fmla="*/ 199 w 573"/>
                  <a:gd name="T51" fmla="*/ 385 h 1111"/>
                  <a:gd name="T52" fmla="*/ 199 w 573"/>
                  <a:gd name="T53" fmla="*/ 434 h 1111"/>
                  <a:gd name="T54" fmla="*/ 199 w 573"/>
                  <a:gd name="T55" fmla="*/ 490 h 1111"/>
                  <a:gd name="T56" fmla="*/ 199 w 573"/>
                  <a:gd name="T57" fmla="*/ 548 h 1111"/>
                  <a:gd name="T58" fmla="*/ 200 w 573"/>
                  <a:gd name="T59" fmla="*/ 605 h 1111"/>
                  <a:gd name="T60" fmla="*/ 200 w 573"/>
                  <a:gd name="T61" fmla="*/ 656 h 1111"/>
                  <a:gd name="T62" fmla="*/ 200 w 573"/>
                  <a:gd name="T63" fmla="*/ 697 h 1111"/>
                  <a:gd name="T64" fmla="*/ 201 w 573"/>
                  <a:gd name="T65" fmla="*/ 701 h 1111"/>
                  <a:gd name="T66" fmla="*/ 207 w 573"/>
                  <a:gd name="T67" fmla="*/ 711 h 1111"/>
                  <a:gd name="T68" fmla="*/ 220 w 573"/>
                  <a:gd name="T69" fmla="*/ 720 h 1111"/>
                  <a:gd name="T70" fmla="*/ 244 w 573"/>
                  <a:gd name="T71" fmla="*/ 725 h 1111"/>
                  <a:gd name="T72" fmla="*/ 269 w 573"/>
                  <a:gd name="T73" fmla="*/ 720 h 1111"/>
                  <a:gd name="T74" fmla="*/ 282 w 573"/>
                  <a:gd name="T75" fmla="*/ 712 h 1111"/>
                  <a:gd name="T76" fmla="*/ 287 w 573"/>
                  <a:gd name="T77" fmla="*/ 701 h 1111"/>
                  <a:gd name="T78" fmla="*/ 288 w 573"/>
                  <a:gd name="T79" fmla="*/ 697 h 1111"/>
                  <a:gd name="T80" fmla="*/ 306 w 573"/>
                  <a:gd name="T81" fmla="*/ 108 h 1111"/>
                  <a:gd name="T82" fmla="*/ 308 w 573"/>
                  <a:gd name="T83" fmla="*/ 328 h 1111"/>
                  <a:gd name="T84" fmla="*/ 309 w 573"/>
                  <a:gd name="T85" fmla="*/ 338 h 1111"/>
                  <a:gd name="T86" fmla="*/ 317 w 573"/>
                  <a:gd name="T87" fmla="*/ 351 h 1111"/>
                  <a:gd name="T88" fmla="*/ 332 w 573"/>
                  <a:gd name="T89" fmla="*/ 360 h 1111"/>
                  <a:gd name="T90" fmla="*/ 352 w 573"/>
                  <a:gd name="T91" fmla="*/ 360 h 1111"/>
                  <a:gd name="T92" fmla="*/ 366 w 573"/>
                  <a:gd name="T93" fmla="*/ 351 h 1111"/>
                  <a:gd name="T94" fmla="*/ 374 w 573"/>
                  <a:gd name="T95" fmla="*/ 338 h 1111"/>
                  <a:gd name="T96" fmla="*/ 376 w 573"/>
                  <a:gd name="T97" fmla="*/ 332 h 1111"/>
                  <a:gd name="T98" fmla="*/ 375 w 573"/>
                  <a:gd name="T99" fmla="*/ 44 h 1111"/>
                  <a:gd name="T100" fmla="*/ 359 w 573"/>
                  <a:gd name="T101" fmla="*/ 18 h 1111"/>
                  <a:gd name="T102" fmla="*/ 332 w 573"/>
                  <a:gd name="T103" fmla="*/ 3 h 1111"/>
                  <a:gd name="T104" fmla="*/ 62 w 573"/>
                  <a:gd name="T105" fmla="*/ 0 h 111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73" h="1111">
                    <a:moveTo>
                      <a:pt x="94" y="0"/>
                    </a:moveTo>
                    <a:lnTo>
                      <a:pt x="72" y="5"/>
                    </a:lnTo>
                    <a:lnTo>
                      <a:pt x="50" y="16"/>
                    </a:lnTo>
                    <a:lnTo>
                      <a:pt x="30" y="32"/>
                    </a:lnTo>
                    <a:lnTo>
                      <a:pt x="15" y="53"/>
                    </a:lnTo>
                    <a:lnTo>
                      <a:pt x="4" y="75"/>
                    </a:lnTo>
                    <a:lnTo>
                      <a:pt x="0" y="99"/>
                    </a:lnTo>
                    <a:lnTo>
                      <a:pt x="0" y="509"/>
                    </a:lnTo>
                    <a:lnTo>
                      <a:pt x="0" y="511"/>
                    </a:lnTo>
                    <a:lnTo>
                      <a:pt x="1" y="516"/>
                    </a:lnTo>
                    <a:lnTo>
                      <a:pt x="4" y="525"/>
                    </a:lnTo>
                    <a:lnTo>
                      <a:pt x="9" y="533"/>
                    </a:lnTo>
                    <a:lnTo>
                      <a:pt x="16" y="543"/>
                    </a:lnTo>
                    <a:lnTo>
                      <a:pt x="26" y="550"/>
                    </a:lnTo>
                    <a:lnTo>
                      <a:pt x="39" y="556"/>
                    </a:lnTo>
                    <a:lnTo>
                      <a:pt x="56" y="557"/>
                    </a:lnTo>
                    <a:lnTo>
                      <a:pt x="72" y="556"/>
                    </a:lnTo>
                    <a:lnTo>
                      <a:pt x="84" y="551"/>
                    </a:lnTo>
                    <a:lnTo>
                      <a:pt x="92" y="543"/>
                    </a:lnTo>
                    <a:lnTo>
                      <a:pt x="100" y="534"/>
                    </a:lnTo>
                    <a:lnTo>
                      <a:pt x="103" y="525"/>
                    </a:lnTo>
                    <a:lnTo>
                      <a:pt x="106" y="516"/>
                    </a:lnTo>
                    <a:lnTo>
                      <a:pt x="107" y="508"/>
                    </a:lnTo>
                    <a:lnTo>
                      <a:pt x="108" y="503"/>
                    </a:lnTo>
                    <a:lnTo>
                      <a:pt x="108" y="500"/>
                    </a:lnTo>
                    <a:lnTo>
                      <a:pt x="108" y="166"/>
                    </a:lnTo>
                    <a:lnTo>
                      <a:pt x="134" y="167"/>
                    </a:lnTo>
                    <a:lnTo>
                      <a:pt x="135" y="1066"/>
                    </a:lnTo>
                    <a:lnTo>
                      <a:pt x="136" y="1068"/>
                    </a:lnTo>
                    <a:lnTo>
                      <a:pt x="138" y="1073"/>
                    </a:lnTo>
                    <a:lnTo>
                      <a:pt x="143" y="1080"/>
                    </a:lnTo>
                    <a:lnTo>
                      <a:pt x="151" y="1089"/>
                    </a:lnTo>
                    <a:lnTo>
                      <a:pt x="162" y="1097"/>
                    </a:lnTo>
                    <a:lnTo>
                      <a:pt x="174" y="1105"/>
                    </a:lnTo>
                    <a:lnTo>
                      <a:pt x="189" y="1110"/>
                    </a:lnTo>
                    <a:lnTo>
                      <a:pt x="199" y="1111"/>
                    </a:lnTo>
                    <a:lnTo>
                      <a:pt x="217" y="1111"/>
                    </a:lnTo>
                    <a:lnTo>
                      <a:pt x="227" y="1110"/>
                    </a:lnTo>
                    <a:lnTo>
                      <a:pt x="243" y="1105"/>
                    </a:lnTo>
                    <a:lnTo>
                      <a:pt x="255" y="1097"/>
                    </a:lnTo>
                    <a:lnTo>
                      <a:pt x="265" y="1089"/>
                    </a:lnTo>
                    <a:lnTo>
                      <a:pt x="272" y="1080"/>
                    </a:lnTo>
                    <a:lnTo>
                      <a:pt x="276" y="1073"/>
                    </a:lnTo>
                    <a:lnTo>
                      <a:pt x="278" y="1068"/>
                    </a:lnTo>
                    <a:lnTo>
                      <a:pt x="279" y="1066"/>
                    </a:lnTo>
                    <a:lnTo>
                      <a:pt x="279" y="499"/>
                    </a:lnTo>
                    <a:lnTo>
                      <a:pt x="302" y="499"/>
                    </a:lnTo>
                    <a:lnTo>
                      <a:pt x="302" y="503"/>
                    </a:lnTo>
                    <a:lnTo>
                      <a:pt x="302" y="515"/>
                    </a:lnTo>
                    <a:lnTo>
                      <a:pt x="302" y="534"/>
                    </a:lnTo>
                    <a:lnTo>
                      <a:pt x="302" y="560"/>
                    </a:lnTo>
                    <a:lnTo>
                      <a:pt x="304" y="590"/>
                    </a:lnTo>
                    <a:lnTo>
                      <a:pt x="304" y="626"/>
                    </a:lnTo>
                    <a:lnTo>
                      <a:pt x="304" y="664"/>
                    </a:lnTo>
                    <a:lnTo>
                      <a:pt x="304" y="706"/>
                    </a:lnTo>
                    <a:lnTo>
                      <a:pt x="304" y="750"/>
                    </a:lnTo>
                    <a:lnTo>
                      <a:pt x="304" y="793"/>
                    </a:lnTo>
                    <a:lnTo>
                      <a:pt x="304" y="838"/>
                    </a:lnTo>
                    <a:lnTo>
                      <a:pt x="305" y="882"/>
                    </a:lnTo>
                    <a:lnTo>
                      <a:pt x="305" y="926"/>
                    </a:lnTo>
                    <a:lnTo>
                      <a:pt x="305" y="966"/>
                    </a:lnTo>
                    <a:lnTo>
                      <a:pt x="305" y="1004"/>
                    </a:lnTo>
                    <a:lnTo>
                      <a:pt x="305" y="1037"/>
                    </a:lnTo>
                    <a:lnTo>
                      <a:pt x="305" y="1066"/>
                    </a:lnTo>
                    <a:lnTo>
                      <a:pt x="305" y="1067"/>
                    </a:lnTo>
                    <a:lnTo>
                      <a:pt x="306" y="1073"/>
                    </a:lnTo>
                    <a:lnTo>
                      <a:pt x="310" y="1079"/>
                    </a:lnTo>
                    <a:lnTo>
                      <a:pt x="315" y="1088"/>
                    </a:lnTo>
                    <a:lnTo>
                      <a:pt x="323" y="1096"/>
                    </a:lnTo>
                    <a:lnTo>
                      <a:pt x="335" y="1103"/>
                    </a:lnTo>
                    <a:lnTo>
                      <a:pt x="351" y="1108"/>
                    </a:lnTo>
                    <a:lnTo>
                      <a:pt x="372" y="1111"/>
                    </a:lnTo>
                    <a:lnTo>
                      <a:pt x="392" y="1108"/>
                    </a:lnTo>
                    <a:lnTo>
                      <a:pt x="408" y="1103"/>
                    </a:lnTo>
                    <a:lnTo>
                      <a:pt x="420" y="1096"/>
                    </a:lnTo>
                    <a:lnTo>
                      <a:pt x="429" y="1089"/>
                    </a:lnTo>
                    <a:lnTo>
                      <a:pt x="434" y="1080"/>
                    </a:lnTo>
                    <a:lnTo>
                      <a:pt x="437" y="1073"/>
                    </a:lnTo>
                    <a:lnTo>
                      <a:pt x="438" y="1068"/>
                    </a:lnTo>
                    <a:lnTo>
                      <a:pt x="438" y="1067"/>
                    </a:lnTo>
                    <a:lnTo>
                      <a:pt x="440" y="166"/>
                    </a:lnTo>
                    <a:lnTo>
                      <a:pt x="466" y="166"/>
                    </a:lnTo>
                    <a:lnTo>
                      <a:pt x="466" y="500"/>
                    </a:lnTo>
                    <a:lnTo>
                      <a:pt x="468" y="503"/>
                    </a:lnTo>
                    <a:lnTo>
                      <a:pt x="469" y="509"/>
                    </a:lnTo>
                    <a:lnTo>
                      <a:pt x="472" y="517"/>
                    </a:lnTo>
                    <a:lnTo>
                      <a:pt x="477" y="527"/>
                    </a:lnTo>
                    <a:lnTo>
                      <a:pt x="483" y="537"/>
                    </a:lnTo>
                    <a:lnTo>
                      <a:pt x="493" y="545"/>
                    </a:lnTo>
                    <a:lnTo>
                      <a:pt x="505" y="551"/>
                    </a:lnTo>
                    <a:lnTo>
                      <a:pt x="520" y="554"/>
                    </a:lnTo>
                    <a:lnTo>
                      <a:pt x="536" y="551"/>
                    </a:lnTo>
                    <a:lnTo>
                      <a:pt x="548" y="545"/>
                    </a:lnTo>
                    <a:lnTo>
                      <a:pt x="557" y="537"/>
                    </a:lnTo>
                    <a:lnTo>
                      <a:pt x="563" y="527"/>
                    </a:lnTo>
                    <a:lnTo>
                      <a:pt x="570" y="517"/>
                    </a:lnTo>
                    <a:lnTo>
                      <a:pt x="573" y="510"/>
                    </a:lnTo>
                    <a:lnTo>
                      <a:pt x="573" y="508"/>
                    </a:lnTo>
                    <a:lnTo>
                      <a:pt x="573" y="79"/>
                    </a:lnTo>
                    <a:lnTo>
                      <a:pt x="572" y="68"/>
                    </a:lnTo>
                    <a:lnTo>
                      <a:pt x="561" y="47"/>
                    </a:lnTo>
                    <a:lnTo>
                      <a:pt x="546" y="28"/>
                    </a:lnTo>
                    <a:lnTo>
                      <a:pt x="528" y="14"/>
                    </a:lnTo>
                    <a:lnTo>
                      <a:pt x="506" y="4"/>
                    </a:lnTo>
                    <a:lnTo>
                      <a:pt x="485" y="0"/>
                    </a:lnTo>
                    <a:lnTo>
                      <a:pt x="94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0">
                    <a:solidFill>
                      <a:srgbClr val="F7F16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91581" dir="3378596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3277619" y="1871331"/>
            <a:ext cx="2451100" cy="944562"/>
            <a:chOff x="3275856" y="2570584"/>
            <a:chExt cx="2451846" cy="944430"/>
          </a:xfrm>
        </p:grpSpPr>
        <p:sp>
          <p:nvSpPr>
            <p:cNvPr id="30" name="AutoShape 28"/>
            <p:cNvSpPr>
              <a:spLocks noChangeArrowheads="1"/>
            </p:cNvSpPr>
            <p:nvPr/>
          </p:nvSpPr>
          <p:spPr bwMode="gray">
            <a:xfrm rot="5400000">
              <a:off x="3423469" y="2422974"/>
              <a:ext cx="935830" cy="1231055"/>
            </a:xfrm>
            <a:prstGeom prst="upArrow">
              <a:avLst>
                <a:gd name="adj1" fmla="val 50093"/>
                <a:gd name="adj2" fmla="val 54044"/>
              </a:avLst>
            </a:prstGeom>
            <a:gradFill rotWithShape="1">
              <a:gsLst>
                <a:gs pos="0">
                  <a:srgbClr val="336699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  <p:sp>
          <p:nvSpPr>
            <p:cNvPr id="31" name="AutoShape 29"/>
            <p:cNvSpPr>
              <a:spLocks noChangeArrowheads="1"/>
            </p:cNvSpPr>
            <p:nvPr/>
          </p:nvSpPr>
          <p:spPr bwMode="gray">
            <a:xfrm rot="-5400000">
              <a:off x="4715737" y="2503049"/>
              <a:ext cx="944430" cy="1079500"/>
            </a:xfrm>
            <a:prstGeom prst="upArrow">
              <a:avLst>
                <a:gd name="adj1" fmla="val 50093"/>
                <a:gd name="adj2" fmla="val 54045"/>
              </a:avLst>
            </a:prstGeom>
            <a:gradFill rotWithShape="1">
              <a:gsLst>
                <a:gs pos="0">
                  <a:srgbClr val="336699"/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vi-VN" altLang="en-US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3"/>
          <p:cNvGrpSpPr>
            <a:grpSpLocks/>
          </p:cNvGrpSpPr>
          <p:nvPr/>
        </p:nvGrpSpPr>
        <p:grpSpPr bwMode="auto">
          <a:xfrm>
            <a:off x="1982547" y="2540683"/>
            <a:ext cx="5334000" cy="1509713"/>
            <a:chOff x="1248" y="2640"/>
            <a:chExt cx="3360" cy="864"/>
          </a:xfrm>
        </p:grpSpPr>
        <p:grpSp>
          <p:nvGrpSpPr>
            <p:cNvPr id="33" name="Group 4"/>
            <p:cNvGrpSpPr>
              <a:grpSpLocks/>
            </p:cNvGrpSpPr>
            <p:nvPr/>
          </p:nvGrpSpPr>
          <p:grpSpPr bwMode="auto">
            <a:xfrm>
              <a:off x="1248" y="2640"/>
              <a:ext cx="3360" cy="864"/>
              <a:chOff x="1248" y="2640"/>
              <a:chExt cx="3360" cy="864"/>
            </a:xfrm>
          </p:grpSpPr>
          <p:sp>
            <p:nvSpPr>
              <p:cNvPr id="37" name="Freeform 5"/>
              <p:cNvSpPr>
                <a:spLocks/>
              </p:cNvSpPr>
              <p:nvPr/>
            </p:nvSpPr>
            <p:spPr bwMode="gray">
              <a:xfrm>
                <a:off x="1248" y="2832"/>
                <a:ext cx="3360" cy="672"/>
              </a:xfrm>
              <a:custGeom>
                <a:avLst/>
                <a:gdLst>
                  <a:gd name="T0" fmla="*/ 0 w 2202"/>
                  <a:gd name="T1" fmla="*/ 1082 h 529"/>
                  <a:gd name="T2" fmla="*/ 2547 w 2202"/>
                  <a:gd name="T3" fmla="*/ 1 h 529"/>
                  <a:gd name="T4" fmla="*/ 5115 w 2202"/>
                  <a:gd name="T5" fmla="*/ 0 h 529"/>
                  <a:gd name="T6" fmla="*/ 7823 w 2202"/>
                  <a:gd name="T7" fmla="*/ 1085 h 529"/>
                  <a:gd name="T8" fmla="*/ 169 w 2202"/>
                  <a:gd name="T9" fmla="*/ 1082 h 5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02" h="529">
                    <a:moveTo>
                      <a:pt x="0" y="528"/>
                    </a:moveTo>
                    <a:lnTo>
                      <a:pt x="717" y="1"/>
                    </a:lnTo>
                    <a:lnTo>
                      <a:pt x="1440" y="0"/>
                    </a:lnTo>
                    <a:lnTo>
                      <a:pt x="2202" y="529"/>
                    </a:lnTo>
                    <a:lnTo>
                      <a:pt x="48" y="528"/>
                    </a:lnTo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rgbClr val="97CCF3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8" name="Group 6"/>
              <p:cNvGrpSpPr>
                <a:grpSpLocks/>
              </p:cNvGrpSpPr>
              <p:nvPr/>
            </p:nvGrpSpPr>
            <p:grpSpPr bwMode="auto">
              <a:xfrm>
                <a:off x="2016" y="2640"/>
                <a:ext cx="1968" cy="864"/>
                <a:chOff x="2016" y="2640"/>
                <a:chExt cx="1968" cy="864"/>
              </a:xfrm>
            </p:grpSpPr>
            <p:sp>
              <p:nvSpPr>
                <p:cNvPr id="39" name="Line 7"/>
                <p:cNvSpPr>
                  <a:spLocks noChangeShapeType="1"/>
                </p:cNvSpPr>
                <p:nvPr/>
              </p:nvSpPr>
              <p:spPr bwMode="gray">
                <a:xfrm flipV="1">
                  <a:off x="2016" y="2784"/>
                  <a:ext cx="528" cy="72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8"/>
                <p:cNvSpPr>
                  <a:spLocks noChangeShapeType="1"/>
                </p:cNvSpPr>
                <p:nvPr/>
              </p:nvSpPr>
              <p:spPr bwMode="gray">
                <a:xfrm flipV="1">
                  <a:off x="2592" y="2640"/>
                  <a:ext cx="96" cy="86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1" name="Line 9"/>
                <p:cNvSpPr>
                  <a:spLocks noChangeShapeType="1"/>
                </p:cNvSpPr>
                <p:nvPr/>
              </p:nvSpPr>
              <p:spPr bwMode="gray">
                <a:xfrm flipV="1">
                  <a:off x="3024" y="2688"/>
                  <a:ext cx="0" cy="816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2" name="Line 10"/>
                <p:cNvSpPr>
                  <a:spLocks noChangeShapeType="1"/>
                </p:cNvSpPr>
                <p:nvPr/>
              </p:nvSpPr>
              <p:spPr bwMode="gray">
                <a:xfrm flipH="1" flipV="1">
                  <a:off x="3216" y="2736"/>
                  <a:ext cx="288" cy="768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3" name="Line 11"/>
                <p:cNvSpPr>
                  <a:spLocks noChangeShapeType="1"/>
                </p:cNvSpPr>
                <p:nvPr/>
              </p:nvSpPr>
              <p:spPr bwMode="gray">
                <a:xfrm flipH="1" flipV="1">
                  <a:off x="3360" y="2784"/>
                  <a:ext cx="624" cy="720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sp>
          <p:nvSpPr>
            <p:cNvPr id="34" name="Line 12"/>
            <p:cNvSpPr>
              <a:spLocks noChangeShapeType="1"/>
            </p:cNvSpPr>
            <p:nvPr/>
          </p:nvSpPr>
          <p:spPr bwMode="gray">
            <a:xfrm>
              <a:off x="1632" y="3264"/>
              <a:ext cx="259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13"/>
            <p:cNvSpPr>
              <a:spLocks noChangeShapeType="1"/>
            </p:cNvSpPr>
            <p:nvPr/>
          </p:nvSpPr>
          <p:spPr bwMode="gray">
            <a:xfrm>
              <a:off x="1920" y="3072"/>
              <a:ext cx="2016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14"/>
            <p:cNvSpPr>
              <a:spLocks noChangeShapeType="1"/>
            </p:cNvSpPr>
            <p:nvPr/>
          </p:nvSpPr>
          <p:spPr bwMode="gray">
            <a:xfrm>
              <a:off x="2112" y="2928"/>
              <a:ext cx="1632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4" name="Group 18"/>
          <p:cNvGrpSpPr>
            <a:grpSpLocks/>
          </p:cNvGrpSpPr>
          <p:nvPr/>
        </p:nvGrpSpPr>
        <p:grpSpPr bwMode="auto">
          <a:xfrm>
            <a:off x="1707728" y="4061029"/>
            <a:ext cx="6019800" cy="685800"/>
            <a:chOff x="1776" y="3504"/>
            <a:chExt cx="2400" cy="336"/>
          </a:xfrm>
        </p:grpSpPr>
        <p:sp>
          <p:nvSpPr>
            <p:cNvPr id="45" name="AutoShape 19"/>
            <p:cNvSpPr>
              <a:spLocks noChangeArrowheads="1"/>
            </p:cNvSpPr>
            <p:nvPr/>
          </p:nvSpPr>
          <p:spPr bwMode="gray">
            <a:xfrm>
              <a:off x="1776" y="3504"/>
              <a:ext cx="2400" cy="336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7CCF3"/>
                </a:gs>
                <a:gs pos="50000">
                  <a:srgbClr val="97CCF3">
                    <a:gamma/>
                    <a:shade val="84706"/>
                    <a:invGamma/>
                  </a:srgbClr>
                </a:gs>
                <a:gs pos="100000">
                  <a:srgbClr val="97CCF3"/>
                </a:gs>
              </a:gsLst>
              <a:lin ang="2700000" scaled="1"/>
            </a:gradFill>
            <a:ln w="3810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3187806" algn="ctr" rotWithShape="0">
                      <a:srgbClr val="001D3A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vi-VN" sz="1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endParaRPr>
            </a:p>
          </p:txBody>
        </p:sp>
        <p:sp>
          <p:nvSpPr>
            <p:cNvPr id="46" name="AutoShape 20"/>
            <p:cNvSpPr>
              <a:spLocks noChangeArrowheads="1"/>
            </p:cNvSpPr>
            <p:nvPr/>
          </p:nvSpPr>
          <p:spPr bwMode="gray">
            <a:xfrm>
              <a:off x="1890" y="3522"/>
              <a:ext cx="2203" cy="282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97CCF3"/>
                </a:gs>
                <a:gs pos="50000">
                  <a:srgbClr val="D6EBFA"/>
                </a:gs>
                <a:gs pos="100000">
                  <a:srgbClr val="97CCF3"/>
                </a:gs>
              </a:gsLst>
              <a:lin ang="2700000" scaled="1"/>
            </a:grad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3500" dir="3187806" algn="ctr" rotWithShape="0">
                      <a:srgbClr val="001D3A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C00000"/>
                  </a:solidFill>
                  <a:latin typeface="Verdana" panose="020B0604030504040204" pitchFamily="34" charset="0"/>
                </a:rPr>
                <a:t>MÂU THUẪN XÃ HỘI SÂU SẮC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4"/>
          <p:cNvSpPr txBox="1">
            <a:spLocks noGrp="1"/>
          </p:cNvSpPr>
          <p:nvPr>
            <p:ph type="subTitle" idx="5"/>
          </p:nvPr>
        </p:nvSpPr>
        <p:spPr>
          <a:xfrm>
            <a:off x="719977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Ein Gasriese und der größte Planet</a:t>
            </a:r>
            <a:endParaRPr/>
          </a:p>
        </p:txBody>
      </p:sp>
      <p:sp>
        <p:nvSpPr>
          <p:cNvPr id="224" name="Google Shape;224;p44"/>
          <p:cNvSpPr txBox="1">
            <a:spLocks noGrp="1"/>
          </p:cNvSpPr>
          <p:nvPr>
            <p:ph type="title"/>
          </p:nvPr>
        </p:nvSpPr>
        <p:spPr>
          <a:xfrm>
            <a:off x="719977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 dirty="0"/>
              <a:t>Merkur</a:t>
            </a:r>
            <a:endParaRPr sz="2400" dirty="0"/>
          </a:p>
        </p:txBody>
      </p:sp>
      <p:sp>
        <p:nvSpPr>
          <p:cNvPr id="225" name="Google Shape;225;p44"/>
          <p:cNvSpPr txBox="1">
            <a:spLocks noGrp="1"/>
          </p:cNvSpPr>
          <p:nvPr>
            <p:ph type="subTitle" idx="1"/>
          </p:nvPr>
        </p:nvSpPr>
        <p:spPr>
          <a:xfrm>
            <a:off x="719977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Merkur ist der sonnennächste Planet</a:t>
            </a:r>
            <a:endParaRPr/>
          </a:p>
        </p:txBody>
      </p:sp>
      <p:sp>
        <p:nvSpPr>
          <p:cNvPr id="226" name="Google Shape;226;p44"/>
          <p:cNvSpPr txBox="1">
            <a:spLocks noGrp="1"/>
          </p:cNvSpPr>
          <p:nvPr>
            <p:ph type="title" idx="2"/>
          </p:nvPr>
        </p:nvSpPr>
        <p:spPr>
          <a:xfrm>
            <a:off x="3419247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/>
              <a:t>Venus</a:t>
            </a:r>
            <a:endParaRPr sz="2400"/>
          </a:p>
        </p:txBody>
      </p:sp>
      <p:sp>
        <p:nvSpPr>
          <p:cNvPr id="227" name="Google Shape;227;p44"/>
          <p:cNvSpPr txBox="1">
            <a:spLocks noGrp="1"/>
          </p:cNvSpPr>
          <p:nvPr>
            <p:ph type="subTitle" idx="3"/>
          </p:nvPr>
        </p:nvSpPr>
        <p:spPr>
          <a:xfrm>
            <a:off x="3419247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Die Venus hat einen schönen Namen</a:t>
            </a:r>
            <a:endParaRPr/>
          </a:p>
        </p:txBody>
      </p:sp>
      <p:sp>
        <p:nvSpPr>
          <p:cNvPr id="228" name="Google Shape;228;p44"/>
          <p:cNvSpPr txBox="1">
            <a:spLocks noGrp="1"/>
          </p:cNvSpPr>
          <p:nvPr>
            <p:ph type="title" idx="4"/>
          </p:nvPr>
        </p:nvSpPr>
        <p:spPr>
          <a:xfrm>
            <a:off x="719977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/>
              <a:t>Jupiter</a:t>
            </a:r>
            <a:endParaRPr sz="2400"/>
          </a:p>
        </p:txBody>
      </p:sp>
      <p:sp>
        <p:nvSpPr>
          <p:cNvPr id="229" name="Google Shape;229;p44"/>
          <p:cNvSpPr txBox="1">
            <a:spLocks noGrp="1"/>
          </p:cNvSpPr>
          <p:nvPr>
            <p:ph type="title" idx="6"/>
          </p:nvPr>
        </p:nvSpPr>
        <p:spPr>
          <a:xfrm>
            <a:off x="3419247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/>
              <a:t>Saturn</a:t>
            </a:r>
            <a:endParaRPr sz="2400"/>
          </a:p>
        </p:txBody>
      </p:sp>
      <p:sp>
        <p:nvSpPr>
          <p:cNvPr id="230" name="Google Shape;230;p44"/>
          <p:cNvSpPr txBox="1">
            <a:spLocks noGrp="1"/>
          </p:cNvSpPr>
          <p:nvPr>
            <p:ph type="subTitle" idx="7"/>
          </p:nvPr>
        </p:nvSpPr>
        <p:spPr>
          <a:xfrm>
            <a:off x="3419250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Saturn ist ein Gasriese und hat viele Ringe</a:t>
            </a:r>
            <a:endParaRPr/>
          </a:p>
        </p:txBody>
      </p:sp>
      <p:sp>
        <p:nvSpPr>
          <p:cNvPr id="231" name="Google Shape;231;p44"/>
          <p:cNvSpPr txBox="1">
            <a:spLocks noGrp="1"/>
          </p:cNvSpPr>
          <p:nvPr>
            <p:ph type="title" idx="8"/>
          </p:nvPr>
        </p:nvSpPr>
        <p:spPr>
          <a:xfrm>
            <a:off x="6118523" y="16828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/>
              <a:t>Mars</a:t>
            </a:r>
            <a:endParaRPr sz="2400"/>
          </a:p>
        </p:txBody>
      </p:sp>
      <p:sp>
        <p:nvSpPr>
          <p:cNvPr id="232" name="Google Shape;232;p44"/>
          <p:cNvSpPr txBox="1">
            <a:spLocks noGrp="1"/>
          </p:cNvSpPr>
          <p:nvPr>
            <p:ph type="subTitle" idx="9"/>
          </p:nvPr>
        </p:nvSpPr>
        <p:spPr>
          <a:xfrm>
            <a:off x="6118523" y="22693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Der mars ist eigentlich ein kalter Ort</a:t>
            </a:r>
            <a:endParaRPr/>
          </a:p>
        </p:txBody>
      </p:sp>
      <p:sp>
        <p:nvSpPr>
          <p:cNvPr id="233" name="Google Shape;233;p44"/>
          <p:cNvSpPr txBox="1">
            <a:spLocks noGrp="1"/>
          </p:cNvSpPr>
          <p:nvPr>
            <p:ph type="title" idx="13"/>
          </p:nvPr>
        </p:nvSpPr>
        <p:spPr>
          <a:xfrm>
            <a:off x="6118523" y="3116250"/>
            <a:ext cx="23055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400"/>
              <a:t>Neptun</a:t>
            </a:r>
            <a:endParaRPr sz="2400"/>
          </a:p>
        </p:txBody>
      </p:sp>
      <p:sp>
        <p:nvSpPr>
          <p:cNvPr id="234" name="Google Shape;234;p44"/>
          <p:cNvSpPr txBox="1">
            <a:spLocks noGrp="1"/>
          </p:cNvSpPr>
          <p:nvPr>
            <p:ph type="subTitle" idx="14"/>
          </p:nvPr>
        </p:nvSpPr>
        <p:spPr>
          <a:xfrm>
            <a:off x="6118523" y="3702775"/>
            <a:ext cx="23055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Neptun ist der sonnenfernste Planet</a:t>
            </a:r>
            <a:endParaRPr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76197" y="-46038"/>
            <a:ext cx="8991600" cy="1019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partan"/>
              <a:buNone/>
              <a:defRPr sz="25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partan"/>
              <a:buNone/>
              <a:defRPr sz="25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partan"/>
              <a:buNone/>
              <a:defRPr sz="25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partan"/>
              <a:buNone/>
              <a:defRPr sz="25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partan"/>
              <a:buNone/>
              <a:defRPr sz="25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partan"/>
              <a:buNone/>
              <a:defRPr sz="25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partan"/>
              <a:buNone/>
              <a:defRPr sz="25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partan"/>
              <a:buNone/>
              <a:defRPr sz="25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Spartan"/>
              <a:buNone/>
              <a:defRPr sz="2500" b="0" i="0" u="none" strike="noStrike" cap="none">
                <a:solidFill>
                  <a:schemeClr val="dk1"/>
                </a:solidFill>
                <a:latin typeface="Spartan"/>
                <a:ea typeface="Spartan"/>
                <a:cs typeface="Spartan"/>
                <a:sym typeface="Spartan"/>
              </a:defRPr>
            </a:lvl9pPr>
          </a:lstStyle>
          <a:p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Đối ngoại</a:t>
            </a:r>
            <a:r>
              <a:rPr lang="en-US" alt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Các nước Đế quốc ở Phương Tây và Âu Mĩ dùng vũ lực đòi Nhật phải “mở cửa”như: Mĩ, Anh, Pháp, Nga.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69" y="980728"/>
            <a:ext cx="7824254" cy="3689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855405" y="4644287"/>
            <a:ext cx="79294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2287E"/>
                </a:solidFill>
                <a:latin typeface="+mj-lt"/>
              </a:rPr>
              <a:t>Bàn tay của Perry </a:t>
            </a:r>
            <a:r>
              <a:rPr lang="vi-VN" sz="2800" b="1" dirty="0" smtClean="0">
                <a:solidFill>
                  <a:srgbClr val="02287E"/>
                </a:solidFill>
                <a:latin typeface="+mj-lt"/>
              </a:rPr>
              <a:t>(Mỹ) </a:t>
            </a:r>
            <a:r>
              <a:rPr lang="vi-VN" sz="2800" b="1" dirty="0">
                <a:solidFill>
                  <a:srgbClr val="02287E"/>
                </a:solidFill>
                <a:latin typeface="+mj-lt"/>
              </a:rPr>
              <a:t>vươn tới nước Nhật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Oval 2"/>
          <p:cNvSpPr>
            <a:spLocks noChangeArrowheads="1"/>
          </p:cNvSpPr>
          <p:nvPr/>
        </p:nvSpPr>
        <p:spPr bwMode="auto">
          <a:xfrm>
            <a:off x="2914650" y="465535"/>
            <a:ext cx="3331369" cy="1420415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attFill prst="pct5">
              <a:fgClr>
                <a:schemeClr val="tx1"/>
              </a:fgClr>
              <a:bgClr>
                <a:srgbClr val="0000FF"/>
              </a:bgClr>
            </a:patt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NHẬT BẢN TRƯỚC 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1868</a:t>
            </a:r>
          </a:p>
        </p:txBody>
      </p:sp>
      <p:sp>
        <p:nvSpPr>
          <p:cNvPr id="33795" name="Oval 3"/>
          <p:cNvSpPr>
            <a:spLocks noChangeArrowheads="1"/>
          </p:cNvSpPr>
          <p:nvPr/>
        </p:nvSpPr>
        <p:spPr bwMode="auto">
          <a:xfrm>
            <a:off x="1600200" y="2457450"/>
            <a:ext cx="1314450" cy="8001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attFill prst="lgGrid">
              <a:fgClr>
                <a:schemeClr val="tx2"/>
              </a:fgClr>
              <a:bgClr>
                <a:srgbClr val="CC0000"/>
              </a:bgClr>
            </a:patt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Kinh tế</a:t>
            </a:r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6115050" y="2286000"/>
            <a:ext cx="1771650" cy="97155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attFill prst="pct5">
              <a:fgClr>
                <a:schemeClr val="accent2"/>
              </a:fgClr>
              <a:bgClr>
                <a:srgbClr val="CC0000"/>
              </a:bgClr>
            </a:patt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Tác động bên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ngoài</a:t>
            </a:r>
          </a:p>
        </p:txBody>
      </p:sp>
      <p:sp>
        <p:nvSpPr>
          <p:cNvPr id="237573" name="Oval 5"/>
          <p:cNvSpPr>
            <a:spLocks noChangeArrowheads="1"/>
          </p:cNvSpPr>
          <p:nvPr/>
        </p:nvSpPr>
        <p:spPr bwMode="auto">
          <a:xfrm>
            <a:off x="4629150" y="2457450"/>
            <a:ext cx="1314450" cy="8001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attFill prst="pct5">
              <a:fgClr>
                <a:schemeClr val="accent2"/>
              </a:fgClr>
              <a:bgClr>
                <a:srgbClr val="CC0000"/>
              </a:bgClr>
            </a:patt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 err="1">
                <a:latin typeface="Times New Roman" pitchFamily="18" charset="0"/>
                <a:cs typeface="Arial" charset="0"/>
              </a:rPr>
              <a:t>Chính</a:t>
            </a:r>
            <a:r>
              <a:rPr lang="en-US" sz="2400" dirty="0"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trị</a:t>
            </a:r>
            <a:endParaRPr lang="en-US" sz="24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237574" name="Oval 6"/>
          <p:cNvSpPr>
            <a:spLocks noChangeArrowheads="1"/>
          </p:cNvSpPr>
          <p:nvPr/>
        </p:nvSpPr>
        <p:spPr bwMode="auto">
          <a:xfrm>
            <a:off x="3143250" y="2457450"/>
            <a:ext cx="1314450" cy="800100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attFill prst="pct5">
              <a:fgClr>
                <a:schemeClr val="tx2"/>
              </a:fgClr>
              <a:bgClr>
                <a:srgbClr val="CC0000"/>
              </a:bgClr>
            </a:patt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2400" dirty="0" err="1">
                <a:latin typeface="Times New Roman" pitchFamily="18" charset="0"/>
                <a:cs typeface="Arial" charset="0"/>
              </a:rPr>
              <a:t>Xã</a:t>
            </a:r>
            <a:r>
              <a:rPr lang="en-US" sz="2400" dirty="0">
                <a:latin typeface="Times New Roman" pitchFamily="18" charset="0"/>
                <a:cs typeface="Arial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Arial" charset="0"/>
              </a:rPr>
              <a:t>hội</a:t>
            </a:r>
            <a:endParaRPr lang="en-US" sz="2400" dirty="0">
              <a:latin typeface="Times New Roman" pitchFamily="18" charset="0"/>
              <a:cs typeface="Arial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2914650" y="3657600"/>
            <a:ext cx="3486150" cy="7429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pattFill prst="pct5">
              <a:fgClr>
                <a:schemeClr val="tx1"/>
              </a:fgClr>
              <a:bgClr>
                <a:srgbClr val="0000FF"/>
              </a:bgClr>
            </a:patt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Khủng hoảng, suy yếu</a:t>
            </a:r>
          </a:p>
        </p:txBody>
      </p:sp>
      <p:sp>
        <p:nvSpPr>
          <p:cNvPr id="13320" name="Line 8"/>
          <p:cNvSpPr>
            <a:spLocks noChangeShapeType="1"/>
          </p:cNvSpPr>
          <p:nvPr/>
        </p:nvSpPr>
        <p:spPr bwMode="auto">
          <a:xfrm>
            <a:off x="2171700" y="3257550"/>
            <a:ext cx="2400300" cy="40005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321" name="Line 9"/>
          <p:cNvSpPr>
            <a:spLocks noChangeShapeType="1"/>
          </p:cNvSpPr>
          <p:nvPr/>
        </p:nvSpPr>
        <p:spPr bwMode="auto">
          <a:xfrm>
            <a:off x="3771900" y="3257550"/>
            <a:ext cx="800100" cy="40005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322" name="Line 10"/>
          <p:cNvSpPr>
            <a:spLocks noChangeShapeType="1"/>
          </p:cNvSpPr>
          <p:nvPr/>
        </p:nvSpPr>
        <p:spPr bwMode="auto">
          <a:xfrm flipH="1">
            <a:off x="4572000" y="3257550"/>
            <a:ext cx="742950" cy="40005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323" name="Line 11"/>
          <p:cNvSpPr>
            <a:spLocks noChangeShapeType="1"/>
          </p:cNvSpPr>
          <p:nvPr/>
        </p:nvSpPr>
        <p:spPr bwMode="auto">
          <a:xfrm flipH="1">
            <a:off x="4629150" y="3257550"/>
            <a:ext cx="2343150" cy="40005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324" name="Line 12"/>
          <p:cNvSpPr>
            <a:spLocks noChangeShapeType="1"/>
          </p:cNvSpPr>
          <p:nvPr/>
        </p:nvSpPr>
        <p:spPr bwMode="auto">
          <a:xfrm>
            <a:off x="4572000" y="1885950"/>
            <a:ext cx="0" cy="2286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325" name="Line 13"/>
          <p:cNvSpPr>
            <a:spLocks noChangeShapeType="1"/>
          </p:cNvSpPr>
          <p:nvPr/>
        </p:nvSpPr>
        <p:spPr bwMode="auto">
          <a:xfrm>
            <a:off x="2286000" y="2114550"/>
            <a:ext cx="4743450" cy="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326" name="Line 14"/>
          <p:cNvSpPr>
            <a:spLocks noChangeShapeType="1"/>
          </p:cNvSpPr>
          <p:nvPr/>
        </p:nvSpPr>
        <p:spPr bwMode="auto">
          <a:xfrm>
            <a:off x="2286000" y="2114550"/>
            <a:ext cx="0" cy="3429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327" name="Line 15"/>
          <p:cNvSpPr>
            <a:spLocks noChangeShapeType="1"/>
          </p:cNvSpPr>
          <p:nvPr/>
        </p:nvSpPr>
        <p:spPr bwMode="auto">
          <a:xfrm>
            <a:off x="3771900" y="2114550"/>
            <a:ext cx="0" cy="3429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328" name="Line 16"/>
          <p:cNvSpPr>
            <a:spLocks noChangeShapeType="1"/>
          </p:cNvSpPr>
          <p:nvPr/>
        </p:nvSpPr>
        <p:spPr bwMode="auto">
          <a:xfrm>
            <a:off x="5314950" y="2114550"/>
            <a:ext cx="0" cy="3429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>
            <a:off x="7029450" y="2114550"/>
            <a:ext cx="0" cy="17145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50"/>
          </a:p>
        </p:txBody>
      </p:sp>
      <p:grpSp>
        <p:nvGrpSpPr>
          <p:cNvPr id="22" name="Google Shape;394;p35"/>
          <p:cNvGrpSpPr/>
          <p:nvPr/>
        </p:nvGrpSpPr>
        <p:grpSpPr>
          <a:xfrm>
            <a:off x="7086600" y="2457450"/>
            <a:ext cx="2572016" cy="3017232"/>
            <a:chOff x="5325298" y="1401875"/>
            <a:chExt cx="3029216" cy="3376724"/>
          </a:xfrm>
        </p:grpSpPr>
        <p:pic>
          <p:nvPicPr>
            <p:cNvPr id="23" name="Google Shape;395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834659">
              <a:off x="6665023" y="2077497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396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244271">
              <a:off x="6493573" y="1779848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397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5172484" flipH="1">
              <a:off x="7130170" y="2170760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" name="Google Shape;398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7" name="Google Shape;399;p35"/>
          <p:cNvGrpSpPr/>
          <p:nvPr/>
        </p:nvGrpSpPr>
        <p:grpSpPr>
          <a:xfrm>
            <a:off x="-361733" y="-411491"/>
            <a:ext cx="3523818" cy="4069091"/>
            <a:chOff x="395551" y="-262634"/>
            <a:chExt cx="3777681" cy="4069091"/>
          </a:xfrm>
        </p:grpSpPr>
        <p:pic>
          <p:nvPicPr>
            <p:cNvPr id="28" name="Google Shape;400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4265453" flipH="1">
              <a:off x="1468984" y="2821772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401;p3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5400000" flipH="1">
              <a:off x="1717059" y="3078947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402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-1867234" flipH="1">
              <a:off x="665176" y="-4947"/>
              <a:ext cx="1167270" cy="1368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403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404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Google Shape;794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377874">
            <a:off x="7221530" y="-583805"/>
            <a:ext cx="1864251" cy="21502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025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8"/>
          <p:cNvSpPr>
            <a:spLocks noChangeArrowheads="1"/>
          </p:cNvSpPr>
          <p:nvPr/>
        </p:nvSpPr>
        <p:spPr bwMode="gray">
          <a:xfrm>
            <a:off x="297242" y="865252"/>
            <a:ext cx="2433918" cy="3200400"/>
          </a:xfrm>
          <a:prstGeom prst="roundRect">
            <a:avLst>
              <a:gd name="adj" fmla="val 9106"/>
            </a:avLst>
          </a:prstGeom>
          <a:ln/>
          <a:ex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Nguy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cơ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thực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dân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phương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Tây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xâm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lược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invGray">
          <a:xfrm>
            <a:off x="3059832" y="665251"/>
            <a:ext cx="5976664" cy="3600401"/>
          </a:xfrm>
          <a:prstGeom prst="rightArrow">
            <a:avLst>
              <a:gd name="adj1" fmla="val 86065"/>
              <a:gd name="adj2" fmla="val 31780"/>
            </a:avLst>
          </a:prstGeom>
          <a:ln/>
          <a:extLst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blackWhite">
          <a:xfrm>
            <a:off x="3292623" y="986672"/>
            <a:ext cx="4652497" cy="1350127"/>
          </a:xfrm>
          <a:prstGeom prst="roundRect">
            <a:avLst>
              <a:gd name="adj" fmla="val 9106"/>
            </a:avLst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Duy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trì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chế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độ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phong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kiến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lỗi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thời</a:t>
            </a:r>
            <a:r>
              <a:rPr lang="en-US" sz="2800" b="1" dirty="0" smtClean="0">
                <a:solidFill>
                  <a:srgbClr val="000000"/>
                </a:solidFill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</a:rPr>
              <a:t>lạc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hâu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8" name="AutoShape 5"/>
          <p:cNvSpPr>
            <a:spLocks noChangeArrowheads="1"/>
          </p:cNvSpPr>
          <p:nvPr/>
        </p:nvSpPr>
        <p:spPr bwMode="blackWhite">
          <a:xfrm>
            <a:off x="3378344" y="2597318"/>
            <a:ext cx="4468907" cy="1294529"/>
          </a:xfrm>
          <a:prstGeom prst="roundRect">
            <a:avLst>
              <a:gd name="adj" fmla="val 9106"/>
            </a:avLst>
          </a:prstGeom>
          <a:solidFill>
            <a:schemeClr val="accent2">
              <a:tint val="50000"/>
              <a:satMod val="300000"/>
            </a:schemeClr>
          </a:solidFill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2800" b="1" dirty="0" smtClean="0">
                <a:solidFill>
                  <a:srgbClr val="000000"/>
                </a:solidFill>
              </a:rPr>
              <a:t>Duy tân, cải cách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76968" y="-363793"/>
            <a:ext cx="8401561" cy="5761703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Theo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em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Bản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chọn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đường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nào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để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đưa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Nhật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Bản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phát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triển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400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9"/>
          <p:cNvSpPr txBox="1">
            <a:spLocks noGrp="1"/>
          </p:cNvSpPr>
          <p:nvPr>
            <p:ph type="title"/>
          </p:nvPr>
        </p:nvSpPr>
        <p:spPr>
          <a:xfrm>
            <a:off x="720000" y="2333432"/>
            <a:ext cx="7704000" cy="1322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 Duy tân Minh Trị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Google Shape;187;p39"/>
          <p:cNvSpPr txBox="1">
            <a:spLocks noGrp="1"/>
          </p:cNvSpPr>
          <p:nvPr>
            <p:ph type="title" idx="2"/>
          </p:nvPr>
        </p:nvSpPr>
        <p:spPr>
          <a:xfrm>
            <a:off x="2996550" y="9704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2</a:t>
            </a:r>
            <a:endParaRPr dirty="0"/>
          </a:p>
        </p:txBody>
      </p:sp>
      <p:sp>
        <p:nvSpPr>
          <p:cNvPr id="189" name="Google Shape;189;p39"/>
          <p:cNvSpPr/>
          <p:nvPr/>
        </p:nvSpPr>
        <p:spPr>
          <a:xfrm>
            <a:off x="3936150" y="755525"/>
            <a:ext cx="1271700" cy="1271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04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/>
          <p:cNvSpPr>
            <a:spLocks noChangeArrowheads="1"/>
          </p:cNvSpPr>
          <p:nvPr/>
        </p:nvSpPr>
        <p:spPr bwMode="auto">
          <a:xfrm>
            <a:off x="476968" y="-363793"/>
            <a:ext cx="8401561" cy="5761703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Trình bày bối cảnh ra đời của </a:t>
            </a:r>
          </a:p>
          <a:p>
            <a:pPr algn="ctr"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cuộc Duy tân Minh Trị?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5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3"/>
          <p:cNvSpPr>
            <a:spLocks noChangeArrowheads="1"/>
          </p:cNvSpPr>
          <p:nvPr/>
        </p:nvSpPr>
        <p:spPr bwMode="auto">
          <a:xfrm>
            <a:off x="324465" y="840658"/>
            <a:ext cx="482661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2287E"/>
                </a:solidFill>
                <a:latin typeface="Arial" panose="020B0604020202020204" pitchFamily="34" charset="0"/>
              </a:rPr>
              <a:t>a</a:t>
            </a:r>
            <a:r>
              <a:rPr lang="en-US" altLang="en-US" sz="2800" dirty="0">
                <a:solidFill>
                  <a:srgbClr val="02287E"/>
                </a:solidFill>
                <a:latin typeface="Arial" panose="020B0604020202020204" pitchFamily="34" charset="0"/>
              </a:rPr>
              <a:t>. Hoàn cảnh: 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2800" smtClean="0">
                <a:latin typeface="Arial" panose="020B0604020202020204" pitchFamily="34" charset="0"/>
              </a:rPr>
              <a:t>-</a:t>
            </a:r>
            <a:r>
              <a:rPr lang="vi-VN" altLang="en-US" sz="2800">
                <a:latin typeface="Arial" panose="020B0604020202020204" pitchFamily="34" charset="0"/>
              </a:rPr>
              <a:t>Cuối năm 1867 - đầu năm 1868, chế độ Mạc Phủ bị sụp đổ. Thiên hoàng Minh Trị sau khi lên ngôi đã tiến hành một loạt cải cách tiến bộ:</a:t>
            </a:r>
            <a:endParaRPr lang="vi-VN" altLang="en-US" sz="2800" dirty="0">
              <a:latin typeface="Arial" panose="020B06040202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827" y="152400"/>
            <a:ext cx="3654425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5238750" y="4552950"/>
            <a:ext cx="4032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en-US" sz="2800" b="1" dirty="0">
                <a:solidFill>
                  <a:srgbClr val="02287E"/>
                </a:solidFill>
                <a:latin typeface="Arial" panose="020B0604020202020204" pitchFamily="34" charset="0"/>
              </a:rPr>
              <a:t>Thiên hoàng Minh Trị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50+ Khung Powerpoint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6206" y="-182166"/>
            <a:ext cx="9247585" cy="545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orizontal Scroll 1"/>
          <p:cNvSpPr/>
          <p:nvPr/>
        </p:nvSpPr>
        <p:spPr>
          <a:xfrm>
            <a:off x="2195512" y="86916"/>
            <a:ext cx="4158854" cy="540544"/>
          </a:xfrm>
          <a:prstGeom prst="horizontalScroll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vi-VN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trình lịch sử 11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305526" y="539749"/>
          <a:ext cx="8424936" cy="4603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6" y="2135982"/>
            <a:ext cx="3064669" cy="1498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13" y="511969"/>
            <a:ext cx="3136106" cy="1487091"/>
          </a:xfrm>
          <a:prstGeom prst="rect">
            <a:avLst/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91" y="3679031"/>
            <a:ext cx="2737247" cy="157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991" y="3670697"/>
            <a:ext cx="2886075" cy="1532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735" y="3692128"/>
            <a:ext cx="3437334" cy="1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831" y="1910954"/>
            <a:ext cx="2357438" cy="1678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281" y="1878806"/>
            <a:ext cx="2911079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466" y="1835944"/>
            <a:ext cx="3188494" cy="179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1812131"/>
            <a:ext cx="2372916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1775" y="3687366"/>
            <a:ext cx="2709863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3633788"/>
            <a:ext cx="2313385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073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03" y="78195"/>
            <a:ext cx="3654425" cy="4326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22"/>
          <p:cNvSpPr>
            <a:spLocks noChangeArrowheads="1"/>
          </p:cNvSpPr>
          <p:nvPr/>
        </p:nvSpPr>
        <p:spPr bwMode="auto">
          <a:xfrm>
            <a:off x="114847" y="4312503"/>
            <a:ext cx="4032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en-US" sz="2400" b="1" dirty="0">
                <a:solidFill>
                  <a:srgbClr val="02287E"/>
                </a:solidFill>
                <a:latin typeface="+mj-lt"/>
              </a:rPr>
              <a:t>Thiên hoàng Minh </a:t>
            </a:r>
            <a:r>
              <a:rPr lang="vi-VN" altLang="en-US" sz="2400" b="1" dirty="0" smtClean="0">
                <a:solidFill>
                  <a:srgbClr val="02287E"/>
                </a:solidFill>
                <a:latin typeface="+mj-lt"/>
              </a:rPr>
              <a:t>Trị</a:t>
            </a:r>
            <a:endParaRPr lang="en-US" altLang="en-US" sz="2400" b="1" dirty="0" smtClean="0">
              <a:solidFill>
                <a:srgbClr val="02287E"/>
              </a:solidFill>
              <a:latin typeface="+mj-lt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2287E"/>
                </a:solidFill>
                <a:latin typeface="+mj-lt"/>
              </a:rPr>
              <a:t>(1852-1912)</a:t>
            </a:r>
            <a:endParaRPr lang="vi-VN" altLang="en-US" sz="2400" b="1" dirty="0">
              <a:solidFill>
                <a:srgbClr val="02287E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85184" y="0"/>
            <a:ext cx="505881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2800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vi-VN" sz="2800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hoàng thứ </a:t>
            </a:r>
            <a:r>
              <a:rPr lang="vi-VN" sz="28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</a:t>
            </a:r>
            <a:r>
              <a:rPr lang="vi-VN" sz="2800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của Nhật Bản theo Danh sách Thiên hoàng truyền thống, trị vì từ </a:t>
            </a:r>
            <a:r>
              <a:rPr lang="en-US" sz="28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vi-VN" sz="2800" b="1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186</a:t>
            </a:r>
            <a:r>
              <a:rPr lang="en-US" sz="2800" b="1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2800" b="1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 khi qua </a:t>
            </a:r>
            <a:r>
              <a:rPr lang="vi-VN" sz="2800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</a:t>
            </a:r>
            <a:r>
              <a:rPr lang="en-US" sz="2800" b="1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1912</a:t>
            </a:r>
            <a:r>
              <a:rPr lang="vi-VN" sz="2800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Ông</a:t>
            </a:r>
            <a:r>
              <a:rPr lang="en-US" sz="2800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28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lớn nhất </a:t>
            </a:r>
            <a:r>
              <a:rPr lang="vi-VN" sz="2800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</a:t>
            </a:r>
            <a:r>
              <a:rPr lang="vi-VN" sz="2800" b="1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 </a:t>
            </a:r>
            <a:r>
              <a:rPr lang="vi-VN" sz="28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tân và đưa Nhật Bản trở thành một quốc gia hiện đại, thoát khỏi nguy cơ trở thành thuộc địa </a:t>
            </a:r>
            <a:r>
              <a:rPr lang="vi-VN" sz="2800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các nước đế quốc phương Tây giữa lúc chủ nghĩa thực dân đang phát triển mạnh.</a:t>
            </a:r>
          </a:p>
        </p:txBody>
      </p:sp>
    </p:spTree>
    <p:extLst>
      <p:ext uri="{BB962C8B-B14F-4D97-AF65-F5344CB8AC3E}">
        <p14:creationId xmlns:p14="http://schemas.microsoft.com/office/powerpoint/2010/main" val="345114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6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8757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 bày nội dung chính của Cuộc Duy tân Minh Trị trong các lĩnh vực:</a:t>
            </a:r>
            <a:endParaRPr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5" name="Google Shape;245;p46"/>
          <p:cNvSpPr txBox="1">
            <a:spLocks noGrp="1"/>
          </p:cNvSpPr>
          <p:nvPr>
            <p:ph type="title"/>
          </p:nvPr>
        </p:nvSpPr>
        <p:spPr>
          <a:xfrm>
            <a:off x="1195860" y="2011947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 trị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7" name="Google Shape;247;p46"/>
          <p:cNvSpPr txBox="1">
            <a:spLocks noGrp="1"/>
          </p:cNvSpPr>
          <p:nvPr>
            <p:ph type="title" idx="2"/>
          </p:nvPr>
        </p:nvSpPr>
        <p:spPr>
          <a:xfrm>
            <a:off x="5081040" y="1954662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Kinh tế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9" name="Google Shape;249;p46"/>
          <p:cNvSpPr txBox="1">
            <a:spLocks noGrp="1"/>
          </p:cNvSpPr>
          <p:nvPr>
            <p:ph type="title" idx="4"/>
          </p:nvPr>
        </p:nvSpPr>
        <p:spPr>
          <a:xfrm>
            <a:off x="1195860" y="3380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Quân sự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1" name="Google Shape;251;p46"/>
          <p:cNvSpPr txBox="1">
            <a:spLocks noGrp="1"/>
          </p:cNvSpPr>
          <p:nvPr>
            <p:ph type="title" idx="6"/>
          </p:nvPr>
        </p:nvSpPr>
        <p:spPr>
          <a:xfrm>
            <a:off x="5199027" y="3380100"/>
            <a:ext cx="28671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</a:t>
            </a:r>
            <a:endParaRPr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  <p:bldP spid="247" grpId="0"/>
      <p:bldP spid="249" grpId="0"/>
      <p:bldP spid="25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Illustration of the Ceremony Promulgating the Constitution,” Artist unknown, 1890 (detail)[2000_226]  Sharf Collection, Museum of Fine Arts, Bos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934" y="2238483"/>
            <a:ext cx="5144115" cy="2510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2400300" y="4442907"/>
            <a:ext cx="51435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FF"/>
                </a:solidFill>
                <a:latin typeface="Arial" panose="020B0604020202020204" pitchFamily="34" charset="0"/>
              </a:rPr>
              <a:t> Nhật Hoàng công bố Hiến pháp năm 1889</a:t>
            </a:r>
          </a:p>
        </p:txBody>
      </p:sp>
      <p:sp>
        <p:nvSpPr>
          <p:cNvPr id="18438" name="Rectangle 1"/>
          <p:cNvSpPr>
            <a:spLocks noChangeArrowheads="1"/>
          </p:cNvSpPr>
          <p:nvPr/>
        </p:nvSpPr>
        <p:spPr bwMode="auto">
          <a:xfrm>
            <a:off x="2228850" y="0"/>
            <a:ext cx="5200650" cy="1061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Arial" panose="020B0604020202020204" pitchFamily="34" charset="0"/>
              </a:rPr>
              <a:t>            </a:t>
            </a:r>
            <a:r>
              <a:rPr lang="en-US" altLang="en-US" sz="2100" b="1" dirty="0" smtClean="0">
                <a:latin typeface="Arial" panose="020B0604020202020204" pitchFamily="34" charset="0"/>
              </a:rPr>
              <a:t>b</a:t>
            </a:r>
            <a:r>
              <a:rPr lang="en-US" altLang="en-US" sz="2100" b="1" dirty="0">
                <a:latin typeface="Arial" panose="020B0604020202020204" pitchFamily="34" charset="0"/>
              </a:rPr>
              <a:t>. Nội dung của CCMT:</a:t>
            </a:r>
            <a:br>
              <a:rPr lang="en-US" altLang="en-US" sz="2100" b="1" dirty="0">
                <a:latin typeface="Arial" panose="020B0604020202020204" pitchFamily="34" charset="0"/>
              </a:rPr>
            </a:br>
            <a:r>
              <a:rPr lang="en-US" altLang="en-US" sz="2100" b="1" dirty="0">
                <a:latin typeface="Arial" panose="020B0604020202020204" pitchFamily="34" charset="0"/>
              </a:rPr>
              <a:t/>
            </a:r>
            <a:br>
              <a:rPr lang="en-US" altLang="en-US" sz="2100" b="1" dirty="0">
                <a:latin typeface="Arial" panose="020B0604020202020204" pitchFamily="34" charset="0"/>
              </a:rPr>
            </a:br>
            <a:endParaRPr lang="en-US" altLang="en-US" sz="2100" dirty="0">
              <a:latin typeface="Arial" panose="020B0604020202020204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063071"/>
              </p:ext>
            </p:extLst>
          </p:nvPr>
        </p:nvGraphicFramePr>
        <p:xfrm>
          <a:off x="609600" y="466432"/>
          <a:ext cx="8003458" cy="17720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4168">
                  <a:extLst>
                    <a:ext uri="{9D8B030D-6E8A-4147-A177-3AD203B41FA5}">
                      <a16:colId xmlns="" xmlns:a16="http://schemas.microsoft.com/office/drawing/2014/main" val="400188619"/>
                    </a:ext>
                  </a:extLst>
                </a:gridCol>
                <a:gridCol w="3706761">
                  <a:extLst>
                    <a:ext uri="{9D8B030D-6E8A-4147-A177-3AD203B41FA5}">
                      <a16:colId xmlns="" xmlns:a16="http://schemas.microsoft.com/office/drawing/2014/main" val="172898925"/>
                    </a:ext>
                  </a:extLst>
                </a:gridCol>
                <a:gridCol w="2782529">
                  <a:extLst>
                    <a:ext uri="{9D8B030D-6E8A-4147-A177-3AD203B41FA5}">
                      <a16:colId xmlns="" xmlns:a16="http://schemas.microsoft.com/office/drawing/2014/main" val="1214985655"/>
                    </a:ext>
                  </a:extLst>
                </a:gridCol>
              </a:tblGrid>
              <a:tr h="372243">
                <a:tc>
                  <a:txBody>
                    <a:bodyPr/>
                    <a:lstStyle/>
                    <a:p>
                      <a:r>
                        <a:rPr lang="en-US" sz="2100" b="1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100" b="1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endParaRPr lang="en-US" sz="21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100" b="1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1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1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sz="2100" b="1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1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100" b="1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035825583"/>
                  </a:ext>
                </a:extLst>
              </a:tr>
              <a:tr h="1383415">
                <a:tc>
                  <a:txBody>
                    <a:bodyPr/>
                    <a:lstStyle/>
                    <a:p>
                      <a:r>
                        <a:rPr 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trị </a:t>
                      </a:r>
                      <a:endParaRPr lang="en-US" sz="21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ct val="0"/>
                        </a:spcBef>
                        <a:buNone/>
                      </a:pPr>
                      <a:r>
                        <a:rPr lang="vi-VN" sz="21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Nhật hoàng tuyên bố thủ tiêu chế độ Mạc phủ, lập chính phủ mới, thực hiện bình đẳng ban bố quyền tự do.</a:t>
                      </a:r>
                      <a:endParaRPr lang="en-US" sz="21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chế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mạc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phủ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TBCN</a:t>
                      </a:r>
                      <a:endParaRPr lang="en-US" sz="21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76128074"/>
                  </a:ext>
                </a:extLst>
              </a:tr>
            </a:tbl>
          </a:graphicData>
        </a:graphic>
      </p:graphicFrame>
      <p:grpSp>
        <p:nvGrpSpPr>
          <p:cNvPr id="8" name="Google Shape;394;p35"/>
          <p:cNvGrpSpPr/>
          <p:nvPr/>
        </p:nvGrpSpPr>
        <p:grpSpPr>
          <a:xfrm rot="21298531">
            <a:off x="7228097" y="2431952"/>
            <a:ext cx="3068571" cy="3369202"/>
            <a:chOff x="5325298" y="1409397"/>
            <a:chExt cx="3068571" cy="3369202"/>
          </a:xfrm>
        </p:grpSpPr>
        <p:pic>
          <p:nvPicPr>
            <p:cNvPr id="9" name="Google Shape;395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3834659">
              <a:off x="6665023" y="2077497"/>
              <a:ext cx="1097961" cy="357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396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244271">
              <a:off x="6493573" y="1779848"/>
              <a:ext cx="1097958" cy="357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397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5172484" flipH="1">
              <a:off x="7200758" y="2255564"/>
              <a:ext cx="990785" cy="1395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398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5325298" y="2329184"/>
              <a:ext cx="2914801" cy="244941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" name="Google Shape;399;p35"/>
          <p:cNvGrpSpPr/>
          <p:nvPr/>
        </p:nvGrpSpPr>
        <p:grpSpPr>
          <a:xfrm rot="9802146">
            <a:off x="-983589" y="2611988"/>
            <a:ext cx="3075128" cy="3181959"/>
            <a:chOff x="395551" y="-262634"/>
            <a:chExt cx="3777681" cy="4069091"/>
          </a:xfrm>
        </p:grpSpPr>
        <p:pic>
          <p:nvPicPr>
            <p:cNvPr id="14" name="Google Shape;400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4265453" flipH="1">
              <a:off x="1468984" y="2821772"/>
              <a:ext cx="1097963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401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-5400000" flipH="1">
              <a:off x="1717059" y="3078947"/>
              <a:ext cx="1097964" cy="357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402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 rot="-1867234" flipH="1">
              <a:off x="665176" y="-4947"/>
              <a:ext cx="1167270" cy="13684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403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 rot="-6306671" flipH="1">
              <a:off x="1371644" y="1704035"/>
              <a:ext cx="990786" cy="13954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404;p3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1392348">
              <a:off x="1080136" y="176558"/>
              <a:ext cx="2726349" cy="242126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5293277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1371600" y="285750"/>
            <a:ext cx="5886450" cy="857250"/>
          </a:xfrm>
        </p:spPr>
        <p:txBody>
          <a:bodyPr/>
          <a:lstStyle/>
          <a:p>
            <a:r>
              <a:rPr lang="en-US" altLang="en-US" sz="2400" b="1"/>
              <a:t>:</a:t>
            </a:r>
            <a:br>
              <a:rPr lang="en-US" altLang="en-US" sz="2400" b="1"/>
            </a:br>
            <a:r>
              <a:rPr lang="en-US" altLang="en-US" sz="2400" b="1"/>
              <a:t/>
            </a:r>
            <a:br>
              <a:rPr lang="en-US" altLang="en-US" sz="2400" b="1"/>
            </a:br>
            <a:endParaRPr lang="en-US" altLang="en-US" sz="3600" b="1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0451447"/>
              </p:ext>
            </p:extLst>
          </p:nvPr>
        </p:nvGraphicFramePr>
        <p:xfrm>
          <a:off x="894734" y="57150"/>
          <a:ext cx="7413524" cy="119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452">
                  <a:extLst>
                    <a:ext uri="{9D8B030D-6E8A-4147-A177-3AD203B41FA5}">
                      <a16:colId xmlns="" xmlns:a16="http://schemas.microsoft.com/office/drawing/2014/main" val="910978380"/>
                    </a:ext>
                  </a:extLst>
                </a:gridCol>
                <a:gridCol w="4118624">
                  <a:extLst>
                    <a:ext uri="{9D8B030D-6E8A-4147-A177-3AD203B41FA5}">
                      <a16:colId xmlns="" xmlns:a16="http://schemas.microsoft.com/office/drawing/2014/main" val="2381952281"/>
                    </a:ext>
                  </a:extLst>
                </a:gridCol>
                <a:gridCol w="2344448">
                  <a:extLst>
                    <a:ext uri="{9D8B030D-6E8A-4147-A177-3AD203B41FA5}">
                      <a16:colId xmlns="" xmlns:a16="http://schemas.microsoft.com/office/drawing/2014/main" val="2639242025"/>
                    </a:ext>
                  </a:extLst>
                </a:gridCol>
              </a:tblGrid>
              <a:tr h="11989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Kinh tế</a:t>
                      </a:r>
                      <a:endParaRPr lang="en-US" sz="21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6" marB="3429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Thống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nhất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tiền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tệ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Cho phép</a:t>
                      </a:r>
                      <a:r>
                        <a:rPr lang="en-US" alt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mua bán ruộng đất.</a:t>
                      </a:r>
                    </a:p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TBCN</a:t>
                      </a:r>
                    </a:p>
                  </a:txBody>
                  <a:tcPr marL="68580" marR="68580" marT="34296" marB="3429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mạnh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KT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TBCN</a:t>
                      </a:r>
                      <a:endParaRPr lang="en-US" sz="21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6" marB="34296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25688337"/>
                  </a:ext>
                </a:extLst>
              </a:tr>
            </a:tbl>
          </a:graphicData>
        </a:graphic>
      </p:graphicFrame>
      <p:grpSp>
        <p:nvGrpSpPr>
          <p:cNvPr id="20493" name="Group 16"/>
          <p:cNvGrpSpPr>
            <a:grpSpLocks/>
          </p:cNvGrpSpPr>
          <p:nvPr/>
        </p:nvGrpSpPr>
        <p:grpSpPr bwMode="auto">
          <a:xfrm>
            <a:off x="1257300" y="1314450"/>
            <a:ext cx="6762750" cy="3829050"/>
            <a:chOff x="1104" y="3050"/>
            <a:chExt cx="3288" cy="1270"/>
          </a:xfrm>
        </p:grpSpPr>
        <p:pic>
          <p:nvPicPr>
            <p:cNvPr id="20494" name="Picture 4" descr="200px-1872_Japanese_silver_yen_obverse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3050"/>
              <a:ext cx="1680" cy="10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95" name="Picture 5" descr="200px-Old1Yen_silver_certificate_Bank_of_Japnan_note">
              <a:hlinkClick r:id="rId4"/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3" y="3070"/>
              <a:ext cx="1599" cy="10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104" y="4080"/>
              <a:ext cx="1680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36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Tiền kim loại</a:t>
              </a: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2784" y="4080"/>
              <a:ext cx="1584" cy="240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sz="36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Tiền giấy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87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86" y="131973"/>
            <a:ext cx="8229485" cy="4234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0" y="4366753"/>
            <a:ext cx="9054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02287E"/>
                </a:solidFill>
              </a:rPr>
              <a:t>Một công xưởng của Nhật theo công nghệ phương Tây khoảng thập niên  1880</a:t>
            </a:r>
          </a:p>
        </p:txBody>
      </p:sp>
    </p:spTree>
    <p:extLst>
      <p:ext uri="{BB962C8B-B14F-4D97-AF65-F5344CB8AC3E}">
        <p14:creationId xmlns:p14="http://schemas.microsoft.com/office/powerpoint/2010/main" val="51073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2005-09-04 (9)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0"/>
            <a:ext cx="6858000" cy="5143500"/>
          </a:xfrm>
          <a:noFill/>
        </p:spPr>
      </p:pic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1143000" y="4143941"/>
            <a:ext cx="6858000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Font typeface="Tahoma" panose="020B0604030504040204" pitchFamily="34" charset="0"/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20000"/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Font typeface="Tahoma" panose="020B0604030504040204" pitchFamily="34" charset="0"/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v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ga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tàu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trên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đường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sắt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đầu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tiên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được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khánh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3000" dirty="0" err="1">
                <a:latin typeface="Times New Roman" panose="02020603050405020304" pitchFamily="18" charset="0"/>
                <a:cs typeface="Arial" panose="020B0604020202020204" pitchFamily="34" charset="0"/>
              </a:rPr>
              <a:t>năm</a:t>
            </a:r>
            <a:r>
              <a:rPr lang="en-US" altLang="en-US" sz="3000" dirty="0">
                <a:latin typeface="Times New Roman" panose="02020603050405020304" pitchFamily="18" charset="0"/>
                <a:cs typeface="Arial" panose="020B0604020202020204" pitchFamily="34" charset="0"/>
              </a:rPr>
              <a:t> 1872</a:t>
            </a:r>
          </a:p>
        </p:txBody>
      </p:sp>
    </p:spTree>
    <p:extLst>
      <p:ext uri="{BB962C8B-B14F-4D97-AF65-F5344CB8AC3E}">
        <p14:creationId xmlns:p14="http://schemas.microsoft.com/office/powerpoint/2010/main" val="2436903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Đô thi N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857250"/>
            <a:ext cx="3267075" cy="4286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143000" y="-20241"/>
            <a:ext cx="6858000" cy="87749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algn="ctr" eaLnBrk="1" hangingPunct="1">
              <a:defRPr/>
            </a:pP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góc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ở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Bản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27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TBCN</a:t>
            </a:r>
          </a:p>
        </p:txBody>
      </p:sp>
      <p:pic>
        <p:nvPicPr>
          <p:cNvPr id="22532" name="Picture 4" descr="meiji_osak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5" y="857250"/>
            <a:ext cx="3590925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854982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1371600" y="285750"/>
            <a:ext cx="5886450" cy="857250"/>
          </a:xfrm>
        </p:spPr>
        <p:txBody>
          <a:bodyPr/>
          <a:lstStyle/>
          <a:p>
            <a:r>
              <a:rPr lang="en-US" altLang="en-US" sz="2400" b="1"/>
              <a:t>:</a:t>
            </a:r>
            <a:br>
              <a:rPr lang="en-US" altLang="en-US" sz="2400" b="1"/>
            </a:br>
            <a:r>
              <a:rPr lang="en-US" altLang="en-US" sz="2400" b="1"/>
              <a:t/>
            </a:r>
            <a:br>
              <a:rPr lang="en-US" altLang="en-US" sz="2400" b="1"/>
            </a:br>
            <a:endParaRPr lang="en-US" altLang="en-US" sz="3600" b="1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8003431"/>
              </p:ext>
            </p:extLst>
          </p:nvPr>
        </p:nvGraphicFramePr>
        <p:xfrm>
          <a:off x="904567" y="57150"/>
          <a:ext cx="7659329" cy="13487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1965">
                  <a:extLst>
                    <a:ext uri="{9D8B030D-6E8A-4147-A177-3AD203B41FA5}">
                      <a16:colId xmlns="" xmlns:a16="http://schemas.microsoft.com/office/drawing/2014/main" val="910978380"/>
                    </a:ext>
                  </a:extLst>
                </a:gridCol>
                <a:gridCol w="4255183">
                  <a:extLst>
                    <a:ext uri="{9D8B030D-6E8A-4147-A177-3AD203B41FA5}">
                      <a16:colId xmlns="" xmlns:a16="http://schemas.microsoft.com/office/drawing/2014/main" val="2381952281"/>
                    </a:ext>
                  </a:extLst>
                </a:gridCol>
                <a:gridCol w="2422181">
                  <a:extLst>
                    <a:ext uri="{9D8B030D-6E8A-4147-A177-3AD203B41FA5}">
                      <a16:colId xmlns="" xmlns:a16="http://schemas.microsoft.com/office/drawing/2014/main" val="2639242025"/>
                    </a:ext>
                  </a:extLst>
                </a:gridCol>
              </a:tblGrid>
              <a:tr h="1029891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endParaRPr lang="en-US" sz="21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71" marB="3427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huấn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luyện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kiểu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altLang="en-US" sz="21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Char char="-"/>
                      </a:pPr>
                      <a:r>
                        <a:rPr lang="en-US" altLang="en-US" sz="21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vi-VN" altLang="en-US" sz="2100" b="0" i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hú trọng đóng tàu chiến, sản xuất vũ khí đạn dược.</a:t>
                      </a:r>
                      <a:endParaRPr lang="en-US" altLang="en-US" sz="21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71" marB="3427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quy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endParaRPr lang="en-US" sz="21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71" marB="34271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48809699"/>
                  </a:ext>
                </a:extLst>
              </a:tr>
            </a:tbl>
          </a:graphicData>
        </a:graphic>
      </p:graphicFrame>
      <p:pic>
        <p:nvPicPr>
          <p:cNvPr id="23565" name="Picture 2" descr="634px-Stonewall-Kotetsu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60" y="1143000"/>
            <a:ext cx="657344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6" name="Rectangle 1"/>
          <p:cNvSpPr>
            <a:spLocks noChangeArrowheads="1"/>
          </p:cNvSpPr>
          <p:nvPr/>
        </p:nvSpPr>
        <p:spPr bwMode="auto">
          <a:xfrm>
            <a:off x="1313260" y="4627960"/>
            <a:ext cx="5850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ctr" hangingPunct="1"/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tàu sắt đầu tiên của Nhật</a:t>
            </a:r>
            <a:r>
              <a:rPr lang="en-US" altLang="en-US" sz="2400" i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dirty="0">
                <a:latin typeface="Times New Roman" panose="02020603050405020304" pitchFamily="18" charset="0"/>
                <a:cs typeface="Arial" panose="020B0604020202020204" pitchFamily="34" charset="0"/>
              </a:rPr>
              <a:t>1869</a:t>
            </a:r>
          </a:p>
        </p:txBody>
      </p:sp>
    </p:spTree>
    <p:extLst>
      <p:ext uri="{BB962C8B-B14F-4D97-AF65-F5344CB8AC3E}">
        <p14:creationId xmlns:p14="http://schemas.microsoft.com/office/powerpoint/2010/main" val="370350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“Observance by His Imperial Majesty of the Military Maneuvers of Combined Army and Navy Forces”by Toyohara Chikanobu, 1890 [2000_499] Sharf Collection, Museum of Fine Arts, Bos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580104"/>
            <a:ext cx="6858000" cy="472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157316" y="56884"/>
            <a:ext cx="85737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Nhật Hoàng quan sát cuộc tập trận của lực lượng Hải quân</a:t>
            </a:r>
          </a:p>
        </p:txBody>
      </p:sp>
    </p:spTree>
    <p:extLst>
      <p:ext uri="{BB962C8B-B14F-4D97-AF65-F5344CB8AC3E}">
        <p14:creationId xmlns:p14="http://schemas.microsoft.com/office/powerpoint/2010/main" val="3700746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1371600" y="285750"/>
            <a:ext cx="5886450" cy="857250"/>
          </a:xfrm>
        </p:spPr>
        <p:txBody>
          <a:bodyPr/>
          <a:lstStyle/>
          <a:p>
            <a:r>
              <a:rPr lang="en-US" altLang="en-US" sz="2400" b="1"/>
              <a:t>:</a:t>
            </a:r>
            <a:br>
              <a:rPr lang="en-US" altLang="en-US" sz="2400" b="1"/>
            </a:br>
            <a:r>
              <a:rPr lang="en-US" altLang="en-US" sz="2400" b="1"/>
              <a:t/>
            </a:r>
            <a:br>
              <a:rPr lang="en-US" altLang="en-US" sz="2400" b="1"/>
            </a:br>
            <a:endParaRPr lang="en-US" altLang="en-US" sz="3600" b="1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106877"/>
              </p:ext>
            </p:extLst>
          </p:nvPr>
        </p:nvGraphicFramePr>
        <p:xfrm>
          <a:off x="747252" y="145640"/>
          <a:ext cx="7855973" cy="11915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748">
                  <a:extLst>
                    <a:ext uri="{9D8B030D-6E8A-4147-A177-3AD203B41FA5}">
                      <a16:colId xmlns="" xmlns:a16="http://schemas.microsoft.com/office/drawing/2014/main" val="910978380"/>
                    </a:ext>
                  </a:extLst>
                </a:gridCol>
                <a:gridCol w="4594858">
                  <a:extLst>
                    <a:ext uri="{9D8B030D-6E8A-4147-A177-3AD203B41FA5}">
                      <a16:colId xmlns="" xmlns:a16="http://schemas.microsoft.com/office/drawing/2014/main" val="2381952281"/>
                    </a:ext>
                  </a:extLst>
                </a:gridCol>
                <a:gridCol w="2484367">
                  <a:extLst>
                    <a:ext uri="{9D8B030D-6E8A-4147-A177-3AD203B41FA5}">
                      <a16:colId xmlns="" xmlns:a16="http://schemas.microsoft.com/office/drawing/2014/main" val="2639242025"/>
                    </a:ext>
                  </a:extLst>
                </a:gridCol>
              </a:tblGrid>
              <a:tr h="119154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VH-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GD</a:t>
                      </a:r>
                      <a:endParaRPr lang="en-US" sz="21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giáo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dục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bắt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buộc</a:t>
                      </a:r>
                      <a:endParaRPr lang="en-US" altLang="en-US" sz="21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r>
                        <a:rPr lang="en-US" alt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KH-KT</a:t>
                      </a:r>
                      <a:endParaRPr lang="en-US" altLang="en-US" sz="21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altLang="en-US" sz="2100" b="0" i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Cử</a:t>
                      </a:r>
                      <a:r>
                        <a:rPr lang="en-US" altLang="en-US" sz="2100" b="0" i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sinh giỏi du học </a:t>
                      </a:r>
                      <a:r>
                        <a:rPr lang="en-US" alt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alt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Tây</a:t>
                      </a:r>
                      <a:endParaRPr lang="en-US" altLang="en-US" sz="2100" b="0" i="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100" b="0" i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100" b="0" i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GD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chìa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khoá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NB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100" b="0" i="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100" b="0" i="0" baseline="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2100" b="0" i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72331310"/>
                  </a:ext>
                </a:extLst>
              </a:tr>
            </a:tbl>
          </a:graphicData>
        </a:graphic>
      </p:graphicFrame>
      <p:pic>
        <p:nvPicPr>
          <p:cNvPr id="256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10" y="1406013"/>
            <a:ext cx="5373290" cy="3651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Rectangle 1"/>
          <p:cNvSpPr>
            <a:spLocks noChangeArrowheads="1"/>
          </p:cNvSpPr>
          <p:nvPr/>
        </p:nvSpPr>
        <p:spPr bwMode="auto">
          <a:xfrm>
            <a:off x="6786715" y="2678061"/>
            <a:ext cx="205248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Nhật Bản thời Minh Trị</a:t>
            </a:r>
          </a:p>
        </p:txBody>
      </p:sp>
    </p:spTree>
    <p:extLst>
      <p:ext uri="{BB962C8B-B14F-4D97-AF65-F5344CB8AC3E}">
        <p14:creationId xmlns:p14="http://schemas.microsoft.com/office/powerpoint/2010/main" val="288512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6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418" y="0"/>
            <a:ext cx="7987582" cy="758536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biết nội dung của những bức tranh trên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 gợi cho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 tưởng đến Quốc gia nào?</a:t>
            </a:r>
            <a:b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pic>
        <p:nvPicPr>
          <p:cNvPr id="3" name="Picture 4" descr="3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64" y="914399"/>
            <a:ext cx="3456385" cy="2000251"/>
          </a:xfrm>
          <a:prstGeom prst="rect">
            <a:avLst/>
          </a:prstGeom>
          <a:solidFill>
            <a:srgbClr val="FF6600">
              <a:alpha val="1882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Flag of Japan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820" y="857250"/>
            <a:ext cx="332065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normal_fukei04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8436" y="3013364"/>
            <a:ext cx="3375422" cy="2026227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04" y="2961409"/>
            <a:ext cx="3263503" cy="2182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lowchart: Alternate Process 6"/>
          <p:cNvSpPr/>
          <p:nvPr/>
        </p:nvSpPr>
        <p:spPr>
          <a:xfrm>
            <a:off x="629403" y="1013114"/>
            <a:ext cx="1438387" cy="32266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chemeClr val="tx1"/>
                </a:solidFill>
              </a:rPr>
              <a:t>Núi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Phú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sĩ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8" name="Flowchart: Alternate Process 7"/>
          <p:cNvSpPr/>
          <p:nvPr/>
        </p:nvSpPr>
        <p:spPr>
          <a:xfrm>
            <a:off x="4825820" y="914399"/>
            <a:ext cx="1143000" cy="32266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chemeClr val="tx1"/>
                </a:solidFill>
              </a:rPr>
              <a:t>Quốc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kỳ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9" name="Flowchart: Alternate Process 8"/>
          <p:cNvSpPr/>
          <p:nvPr/>
        </p:nvSpPr>
        <p:spPr>
          <a:xfrm>
            <a:off x="4825820" y="4592782"/>
            <a:ext cx="1606153" cy="34290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 err="1">
                <a:solidFill>
                  <a:schemeClr val="tx1"/>
                </a:solidFill>
              </a:rPr>
              <a:t>Hoa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anh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r>
              <a:rPr lang="en-US" sz="1800" dirty="0" err="1">
                <a:solidFill>
                  <a:schemeClr val="tx1"/>
                </a:solidFill>
              </a:rPr>
              <a:t>đào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357729" y="3013364"/>
            <a:ext cx="1436214" cy="342900"/>
          </a:xfrm>
          <a:prstGeom prst="flowChartAlternateProcess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050" dirty="0">
                <a:solidFill>
                  <a:schemeClr val="tx1"/>
                </a:solidFill>
              </a:rPr>
              <a:t> </a:t>
            </a:r>
            <a:r>
              <a:rPr lang="en-US" sz="1800" dirty="0" err="1">
                <a:solidFill>
                  <a:schemeClr val="tx1"/>
                </a:solidFill>
              </a:rPr>
              <a:t>Bộ</a:t>
            </a:r>
            <a:r>
              <a:rPr lang="en-US" sz="1800" dirty="0">
                <a:solidFill>
                  <a:schemeClr val="tx1"/>
                </a:solidFill>
              </a:rPr>
              <a:t> Kimono</a:t>
            </a:r>
            <a:endParaRPr 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26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8" grpId="0" animBg="1"/>
      <p:bldP spid="9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2005-09-04 (11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" t="4161" r="4213"/>
          <a:stretch>
            <a:fillRect/>
          </a:stretch>
        </p:blipFill>
        <p:spPr>
          <a:xfrm>
            <a:off x="659864" y="88491"/>
            <a:ext cx="7542032" cy="4493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924232" y="4651057"/>
            <a:ext cx="63221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b="1" dirty="0">
                <a:solidFill>
                  <a:srgbClr val="02287E"/>
                </a:solidFill>
              </a:rPr>
              <a:t>Hoàng hậu dự lễ khánh thành một trường nữ học</a:t>
            </a:r>
          </a:p>
        </p:txBody>
      </p:sp>
    </p:spTree>
    <p:extLst>
      <p:ext uri="{BB962C8B-B14F-4D97-AF65-F5344CB8AC3E}">
        <p14:creationId xmlns:p14="http://schemas.microsoft.com/office/powerpoint/2010/main" val="209441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43000" y="4840002"/>
            <a:ext cx="6858000" cy="303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grpSp>
        <p:nvGrpSpPr>
          <p:cNvPr id="13" name="Nhóm 12"/>
          <p:cNvGrpSpPr/>
          <p:nvPr/>
        </p:nvGrpSpPr>
        <p:grpSpPr>
          <a:xfrm>
            <a:off x="1143000" y="3770413"/>
            <a:ext cx="6858000" cy="1241822"/>
            <a:chOff x="466725" y="2170113"/>
            <a:chExt cx="8175625" cy="1763712"/>
          </a:xfrm>
          <a:solidFill>
            <a:schemeClr val="accent2"/>
          </a:solidFill>
        </p:grpSpPr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7013575" y="2455863"/>
              <a:ext cx="1628775" cy="1477962"/>
            </a:xfrm>
            <a:custGeom>
              <a:avLst/>
              <a:gdLst>
                <a:gd name="T0" fmla="*/ 1445 w 1458"/>
                <a:gd name="T1" fmla="*/ 1271 h 1323"/>
                <a:gd name="T2" fmla="*/ 1438 w 1458"/>
                <a:gd name="T3" fmla="*/ 1237 h 1323"/>
                <a:gd name="T4" fmla="*/ 1417 w 1458"/>
                <a:gd name="T5" fmla="*/ 1193 h 1323"/>
                <a:gd name="T6" fmla="*/ 1380 w 1458"/>
                <a:gd name="T7" fmla="*/ 1149 h 1323"/>
                <a:gd name="T8" fmla="*/ 1335 w 1458"/>
                <a:gd name="T9" fmla="*/ 1116 h 1323"/>
                <a:gd name="T10" fmla="*/ 1307 w 1458"/>
                <a:gd name="T11" fmla="*/ 1106 h 1323"/>
                <a:gd name="T12" fmla="*/ 1243 w 1458"/>
                <a:gd name="T13" fmla="*/ 1071 h 1323"/>
                <a:gd name="T14" fmla="*/ 1139 w 1458"/>
                <a:gd name="T15" fmla="*/ 1021 h 1323"/>
                <a:gd name="T16" fmla="*/ 1066 w 1458"/>
                <a:gd name="T17" fmla="*/ 986 h 1323"/>
                <a:gd name="T18" fmla="*/ 1003 w 1458"/>
                <a:gd name="T19" fmla="*/ 928 h 1323"/>
                <a:gd name="T20" fmla="*/ 989 w 1458"/>
                <a:gd name="T21" fmla="*/ 847 h 1323"/>
                <a:gd name="T22" fmla="*/ 1017 w 1458"/>
                <a:gd name="T23" fmla="*/ 779 h 1323"/>
                <a:gd name="T24" fmla="*/ 1055 w 1458"/>
                <a:gd name="T25" fmla="*/ 709 h 1323"/>
                <a:gd name="T26" fmla="*/ 1123 w 1458"/>
                <a:gd name="T27" fmla="*/ 574 h 1323"/>
                <a:gd name="T28" fmla="*/ 1132 w 1458"/>
                <a:gd name="T29" fmla="*/ 509 h 1323"/>
                <a:gd name="T30" fmla="*/ 1116 w 1458"/>
                <a:gd name="T31" fmla="*/ 417 h 1323"/>
                <a:gd name="T32" fmla="*/ 1122 w 1458"/>
                <a:gd name="T33" fmla="*/ 285 h 1323"/>
                <a:gd name="T34" fmla="*/ 1111 w 1458"/>
                <a:gd name="T35" fmla="*/ 224 h 1323"/>
                <a:gd name="T36" fmla="*/ 1080 w 1458"/>
                <a:gd name="T37" fmla="*/ 145 h 1323"/>
                <a:gd name="T38" fmla="*/ 1042 w 1458"/>
                <a:gd name="T39" fmla="*/ 116 h 1323"/>
                <a:gd name="T40" fmla="*/ 1012 w 1458"/>
                <a:gd name="T41" fmla="*/ 90 h 1323"/>
                <a:gd name="T42" fmla="*/ 985 w 1458"/>
                <a:gd name="T43" fmla="*/ 71 h 1323"/>
                <a:gd name="T44" fmla="*/ 962 w 1458"/>
                <a:gd name="T45" fmla="*/ 49 h 1323"/>
                <a:gd name="T46" fmla="*/ 921 w 1458"/>
                <a:gd name="T47" fmla="*/ 13 h 1323"/>
                <a:gd name="T48" fmla="*/ 881 w 1458"/>
                <a:gd name="T49" fmla="*/ 11 h 1323"/>
                <a:gd name="T50" fmla="*/ 857 w 1458"/>
                <a:gd name="T51" fmla="*/ 3 h 1323"/>
                <a:gd name="T52" fmla="*/ 823 w 1458"/>
                <a:gd name="T53" fmla="*/ 3 h 1323"/>
                <a:gd name="T54" fmla="*/ 789 w 1458"/>
                <a:gd name="T55" fmla="*/ 5 h 1323"/>
                <a:gd name="T56" fmla="*/ 733 w 1458"/>
                <a:gd name="T57" fmla="*/ 10 h 1323"/>
                <a:gd name="T58" fmla="*/ 701 w 1458"/>
                <a:gd name="T59" fmla="*/ 9 h 1323"/>
                <a:gd name="T60" fmla="*/ 644 w 1458"/>
                <a:gd name="T61" fmla="*/ 30 h 1323"/>
                <a:gd name="T62" fmla="*/ 626 w 1458"/>
                <a:gd name="T63" fmla="*/ 38 h 1323"/>
                <a:gd name="T64" fmla="*/ 597 w 1458"/>
                <a:gd name="T65" fmla="*/ 52 h 1323"/>
                <a:gd name="T66" fmla="*/ 570 w 1458"/>
                <a:gd name="T67" fmla="*/ 78 h 1323"/>
                <a:gd name="T68" fmla="*/ 533 w 1458"/>
                <a:gd name="T69" fmla="*/ 102 h 1323"/>
                <a:gd name="T70" fmla="*/ 501 w 1458"/>
                <a:gd name="T71" fmla="*/ 149 h 1323"/>
                <a:gd name="T72" fmla="*/ 483 w 1458"/>
                <a:gd name="T73" fmla="*/ 155 h 1323"/>
                <a:gd name="T74" fmla="*/ 451 w 1458"/>
                <a:gd name="T75" fmla="*/ 183 h 1323"/>
                <a:gd name="T76" fmla="*/ 435 w 1458"/>
                <a:gd name="T77" fmla="*/ 243 h 1323"/>
                <a:gd name="T78" fmla="*/ 427 w 1458"/>
                <a:gd name="T79" fmla="*/ 264 h 1323"/>
                <a:gd name="T80" fmla="*/ 429 w 1458"/>
                <a:gd name="T81" fmla="*/ 295 h 1323"/>
                <a:gd name="T82" fmla="*/ 440 w 1458"/>
                <a:gd name="T83" fmla="*/ 361 h 1323"/>
                <a:gd name="T84" fmla="*/ 454 w 1458"/>
                <a:gd name="T85" fmla="*/ 420 h 1323"/>
                <a:gd name="T86" fmla="*/ 452 w 1458"/>
                <a:gd name="T87" fmla="*/ 509 h 1323"/>
                <a:gd name="T88" fmla="*/ 457 w 1458"/>
                <a:gd name="T89" fmla="*/ 615 h 1323"/>
                <a:gd name="T90" fmla="*/ 484 w 1458"/>
                <a:gd name="T91" fmla="*/ 678 h 1323"/>
                <a:gd name="T92" fmla="*/ 533 w 1458"/>
                <a:gd name="T93" fmla="*/ 736 h 1323"/>
                <a:gd name="T94" fmla="*/ 551 w 1458"/>
                <a:gd name="T95" fmla="*/ 795 h 1323"/>
                <a:gd name="T96" fmla="*/ 578 w 1458"/>
                <a:gd name="T97" fmla="*/ 864 h 1323"/>
                <a:gd name="T98" fmla="*/ 549 w 1458"/>
                <a:gd name="T99" fmla="*/ 917 h 1323"/>
                <a:gd name="T100" fmla="*/ 498 w 1458"/>
                <a:gd name="T101" fmla="*/ 951 h 1323"/>
                <a:gd name="T102" fmla="*/ 463 w 1458"/>
                <a:gd name="T103" fmla="*/ 965 h 1323"/>
                <a:gd name="T104" fmla="*/ 425 w 1458"/>
                <a:gd name="T105" fmla="*/ 974 h 1323"/>
                <a:gd name="T106" fmla="*/ 357 w 1458"/>
                <a:gd name="T107" fmla="*/ 1009 h 1323"/>
                <a:gd name="T108" fmla="*/ 319 w 1458"/>
                <a:gd name="T109" fmla="*/ 1028 h 1323"/>
                <a:gd name="T110" fmla="*/ 272 w 1458"/>
                <a:gd name="T111" fmla="*/ 1051 h 1323"/>
                <a:gd name="T112" fmla="*/ 195 w 1458"/>
                <a:gd name="T113" fmla="*/ 1083 h 1323"/>
                <a:gd name="T114" fmla="*/ 126 w 1458"/>
                <a:gd name="T115" fmla="*/ 1126 h 1323"/>
                <a:gd name="T116" fmla="*/ 81 w 1458"/>
                <a:gd name="T117" fmla="*/ 1185 h 1323"/>
                <a:gd name="T118" fmla="*/ 36 w 1458"/>
                <a:gd name="T119" fmla="*/ 1242 h 1323"/>
                <a:gd name="T120" fmla="*/ 1456 w 1458"/>
                <a:gd name="T121" fmla="*/ 1316 h 1323"/>
                <a:gd name="T122" fmla="*/ 550 w 1458"/>
                <a:gd name="T123" fmla="*/ 787 h 1323"/>
                <a:gd name="T124" fmla="*/ 578 w 1458"/>
                <a:gd name="T125" fmla="*/ 847 h 1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458" h="1323">
                  <a:moveTo>
                    <a:pt x="1456" y="1316"/>
                  </a:moveTo>
                  <a:lnTo>
                    <a:pt x="1456" y="1316"/>
                  </a:lnTo>
                  <a:lnTo>
                    <a:pt x="1454" y="1313"/>
                  </a:lnTo>
                  <a:lnTo>
                    <a:pt x="1454" y="1313"/>
                  </a:lnTo>
                  <a:lnTo>
                    <a:pt x="1452" y="1306"/>
                  </a:lnTo>
                  <a:lnTo>
                    <a:pt x="1452" y="1306"/>
                  </a:lnTo>
                  <a:lnTo>
                    <a:pt x="1452" y="1302"/>
                  </a:lnTo>
                  <a:lnTo>
                    <a:pt x="1452" y="1302"/>
                  </a:lnTo>
                  <a:lnTo>
                    <a:pt x="1452" y="1294"/>
                  </a:lnTo>
                  <a:lnTo>
                    <a:pt x="1452" y="1294"/>
                  </a:lnTo>
                  <a:lnTo>
                    <a:pt x="1452" y="1291"/>
                  </a:lnTo>
                  <a:lnTo>
                    <a:pt x="1452" y="1291"/>
                  </a:lnTo>
                  <a:lnTo>
                    <a:pt x="1451" y="1286"/>
                  </a:lnTo>
                  <a:lnTo>
                    <a:pt x="1451" y="1283"/>
                  </a:lnTo>
                  <a:lnTo>
                    <a:pt x="1451" y="1283"/>
                  </a:lnTo>
                  <a:lnTo>
                    <a:pt x="1450" y="1278"/>
                  </a:lnTo>
                  <a:lnTo>
                    <a:pt x="1449" y="1275"/>
                  </a:lnTo>
                  <a:lnTo>
                    <a:pt x="1449" y="1275"/>
                  </a:lnTo>
                  <a:lnTo>
                    <a:pt x="1449" y="1273"/>
                  </a:lnTo>
                  <a:lnTo>
                    <a:pt x="1449" y="1271"/>
                  </a:lnTo>
                  <a:lnTo>
                    <a:pt x="1449" y="1271"/>
                  </a:lnTo>
                  <a:lnTo>
                    <a:pt x="1447" y="1270"/>
                  </a:lnTo>
                  <a:lnTo>
                    <a:pt x="1446" y="1268"/>
                  </a:lnTo>
                  <a:lnTo>
                    <a:pt x="1446" y="1268"/>
                  </a:lnTo>
                  <a:lnTo>
                    <a:pt x="1445" y="1271"/>
                  </a:lnTo>
                  <a:lnTo>
                    <a:pt x="1445" y="1271"/>
                  </a:lnTo>
                  <a:lnTo>
                    <a:pt x="1443" y="1268"/>
                  </a:lnTo>
                  <a:lnTo>
                    <a:pt x="1443" y="1268"/>
                  </a:lnTo>
                  <a:lnTo>
                    <a:pt x="1443" y="1264"/>
                  </a:lnTo>
                  <a:lnTo>
                    <a:pt x="1443" y="1264"/>
                  </a:lnTo>
                  <a:lnTo>
                    <a:pt x="1446" y="1264"/>
                  </a:lnTo>
                  <a:lnTo>
                    <a:pt x="1446" y="1264"/>
                  </a:lnTo>
                  <a:lnTo>
                    <a:pt x="1447" y="1261"/>
                  </a:lnTo>
                  <a:lnTo>
                    <a:pt x="1447" y="1261"/>
                  </a:lnTo>
                  <a:lnTo>
                    <a:pt x="1447" y="1257"/>
                  </a:lnTo>
                  <a:lnTo>
                    <a:pt x="1446" y="1254"/>
                  </a:lnTo>
                  <a:lnTo>
                    <a:pt x="1446" y="1254"/>
                  </a:lnTo>
                  <a:lnTo>
                    <a:pt x="1445" y="1254"/>
                  </a:lnTo>
                  <a:lnTo>
                    <a:pt x="1443" y="1254"/>
                  </a:lnTo>
                  <a:lnTo>
                    <a:pt x="1443" y="1254"/>
                  </a:lnTo>
                  <a:lnTo>
                    <a:pt x="1442" y="1255"/>
                  </a:lnTo>
                  <a:lnTo>
                    <a:pt x="1442" y="1255"/>
                  </a:lnTo>
                  <a:lnTo>
                    <a:pt x="1442" y="1252"/>
                  </a:lnTo>
                  <a:lnTo>
                    <a:pt x="1442" y="1252"/>
                  </a:lnTo>
                  <a:lnTo>
                    <a:pt x="1442" y="1248"/>
                  </a:lnTo>
                  <a:lnTo>
                    <a:pt x="1441" y="1246"/>
                  </a:lnTo>
                  <a:lnTo>
                    <a:pt x="1441" y="1246"/>
                  </a:lnTo>
                  <a:lnTo>
                    <a:pt x="1441" y="1243"/>
                  </a:lnTo>
                  <a:lnTo>
                    <a:pt x="1441" y="1243"/>
                  </a:lnTo>
                  <a:lnTo>
                    <a:pt x="1438" y="1237"/>
                  </a:lnTo>
                  <a:lnTo>
                    <a:pt x="1438" y="1237"/>
                  </a:lnTo>
                  <a:lnTo>
                    <a:pt x="1437" y="1229"/>
                  </a:lnTo>
                  <a:lnTo>
                    <a:pt x="1437" y="1229"/>
                  </a:lnTo>
                  <a:lnTo>
                    <a:pt x="1435" y="1225"/>
                  </a:lnTo>
                  <a:lnTo>
                    <a:pt x="1435" y="1225"/>
                  </a:lnTo>
                  <a:lnTo>
                    <a:pt x="1433" y="1219"/>
                  </a:lnTo>
                  <a:lnTo>
                    <a:pt x="1433" y="1219"/>
                  </a:lnTo>
                  <a:lnTo>
                    <a:pt x="1431" y="1216"/>
                  </a:lnTo>
                  <a:lnTo>
                    <a:pt x="1430" y="1214"/>
                  </a:lnTo>
                  <a:lnTo>
                    <a:pt x="1430" y="1214"/>
                  </a:lnTo>
                  <a:lnTo>
                    <a:pt x="1429" y="1212"/>
                  </a:lnTo>
                  <a:lnTo>
                    <a:pt x="1429" y="1212"/>
                  </a:lnTo>
                  <a:lnTo>
                    <a:pt x="1427" y="1205"/>
                  </a:lnTo>
                  <a:lnTo>
                    <a:pt x="1427" y="1205"/>
                  </a:lnTo>
                  <a:lnTo>
                    <a:pt x="1425" y="1199"/>
                  </a:lnTo>
                  <a:lnTo>
                    <a:pt x="1425" y="1199"/>
                  </a:lnTo>
                  <a:lnTo>
                    <a:pt x="1422" y="1198"/>
                  </a:lnTo>
                  <a:lnTo>
                    <a:pt x="1421" y="1197"/>
                  </a:lnTo>
                  <a:lnTo>
                    <a:pt x="1421" y="1197"/>
                  </a:lnTo>
                  <a:lnTo>
                    <a:pt x="1421" y="1198"/>
                  </a:lnTo>
                  <a:lnTo>
                    <a:pt x="1420" y="1198"/>
                  </a:lnTo>
                  <a:lnTo>
                    <a:pt x="1420" y="1198"/>
                  </a:lnTo>
                  <a:lnTo>
                    <a:pt x="1418" y="1196"/>
                  </a:lnTo>
                  <a:lnTo>
                    <a:pt x="1418" y="1196"/>
                  </a:lnTo>
                  <a:lnTo>
                    <a:pt x="1417" y="1193"/>
                  </a:lnTo>
                  <a:lnTo>
                    <a:pt x="1417" y="1193"/>
                  </a:lnTo>
                  <a:lnTo>
                    <a:pt x="1413" y="1189"/>
                  </a:lnTo>
                  <a:lnTo>
                    <a:pt x="1413" y="1189"/>
                  </a:lnTo>
                  <a:lnTo>
                    <a:pt x="1412" y="1188"/>
                  </a:lnTo>
                  <a:lnTo>
                    <a:pt x="1412" y="1188"/>
                  </a:lnTo>
                  <a:lnTo>
                    <a:pt x="1408" y="1181"/>
                  </a:lnTo>
                  <a:lnTo>
                    <a:pt x="1408" y="1181"/>
                  </a:lnTo>
                  <a:lnTo>
                    <a:pt x="1402" y="1175"/>
                  </a:lnTo>
                  <a:lnTo>
                    <a:pt x="1398" y="1170"/>
                  </a:lnTo>
                  <a:lnTo>
                    <a:pt x="1398" y="1170"/>
                  </a:lnTo>
                  <a:lnTo>
                    <a:pt x="1398" y="1169"/>
                  </a:lnTo>
                  <a:lnTo>
                    <a:pt x="1398" y="1169"/>
                  </a:lnTo>
                  <a:lnTo>
                    <a:pt x="1396" y="1166"/>
                  </a:lnTo>
                  <a:lnTo>
                    <a:pt x="1396" y="1166"/>
                  </a:lnTo>
                  <a:lnTo>
                    <a:pt x="1392" y="1163"/>
                  </a:lnTo>
                  <a:lnTo>
                    <a:pt x="1392" y="1163"/>
                  </a:lnTo>
                  <a:lnTo>
                    <a:pt x="1389" y="1158"/>
                  </a:lnTo>
                  <a:lnTo>
                    <a:pt x="1389" y="1158"/>
                  </a:lnTo>
                  <a:lnTo>
                    <a:pt x="1383" y="1152"/>
                  </a:lnTo>
                  <a:lnTo>
                    <a:pt x="1383" y="1152"/>
                  </a:lnTo>
                  <a:lnTo>
                    <a:pt x="1378" y="1148"/>
                  </a:lnTo>
                  <a:lnTo>
                    <a:pt x="1378" y="1148"/>
                  </a:lnTo>
                  <a:lnTo>
                    <a:pt x="1375" y="1146"/>
                  </a:lnTo>
                  <a:lnTo>
                    <a:pt x="1375" y="1146"/>
                  </a:lnTo>
                  <a:lnTo>
                    <a:pt x="1380" y="1149"/>
                  </a:lnTo>
                  <a:lnTo>
                    <a:pt x="1380" y="1149"/>
                  </a:lnTo>
                  <a:lnTo>
                    <a:pt x="1378" y="1145"/>
                  </a:lnTo>
                  <a:lnTo>
                    <a:pt x="1378" y="1145"/>
                  </a:lnTo>
                  <a:lnTo>
                    <a:pt x="1377" y="1144"/>
                  </a:lnTo>
                  <a:lnTo>
                    <a:pt x="1377" y="1144"/>
                  </a:lnTo>
                  <a:lnTo>
                    <a:pt x="1373" y="1140"/>
                  </a:lnTo>
                  <a:lnTo>
                    <a:pt x="1373" y="1140"/>
                  </a:lnTo>
                  <a:lnTo>
                    <a:pt x="1372" y="1138"/>
                  </a:lnTo>
                  <a:lnTo>
                    <a:pt x="1372" y="1138"/>
                  </a:lnTo>
                  <a:lnTo>
                    <a:pt x="1369" y="1136"/>
                  </a:lnTo>
                  <a:lnTo>
                    <a:pt x="1369" y="1136"/>
                  </a:lnTo>
                  <a:lnTo>
                    <a:pt x="1364" y="1135"/>
                  </a:lnTo>
                  <a:lnTo>
                    <a:pt x="1364" y="1135"/>
                  </a:lnTo>
                  <a:lnTo>
                    <a:pt x="1356" y="1130"/>
                  </a:lnTo>
                  <a:lnTo>
                    <a:pt x="1356" y="1130"/>
                  </a:lnTo>
                  <a:lnTo>
                    <a:pt x="1354" y="1128"/>
                  </a:lnTo>
                  <a:lnTo>
                    <a:pt x="1352" y="1126"/>
                  </a:lnTo>
                  <a:lnTo>
                    <a:pt x="1352" y="1126"/>
                  </a:lnTo>
                  <a:lnTo>
                    <a:pt x="1348" y="1125"/>
                  </a:lnTo>
                  <a:lnTo>
                    <a:pt x="1348" y="1125"/>
                  </a:lnTo>
                  <a:lnTo>
                    <a:pt x="1343" y="1120"/>
                  </a:lnTo>
                  <a:lnTo>
                    <a:pt x="1343" y="1120"/>
                  </a:lnTo>
                  <a:lnTo>
                    <a:pt x="1339" y="1118"/>
                  </a:lnTo>
                  <a:lnTo>
                    <a:pt x="1335" y="1116"/>
                  </a:lnTo>
                  <a:lnTo>
                    <a:pt x="1335" y="1116"/>
                  </a:lnTo>
                  <a:lnTo>
                    <a:pt x="1333" y="1115"/>
                  </a:lnTo>
                  <a:lnTo>
                    <a:pt x="1331" y="1115"/>
                  </a:lnTo>
                  <a:lnTo>
                    <a:pt x="1327" y="1113"/>
                  </a:lnTo>
                  <a:lnTo>
                    <a:pt x="1327" y="1113"/>
                  </a:lnTo>
                  <a:lnTo>
                    <a:pt x="1326" y="1112"/>
                  </a:lnTo>
                  <a:lnTo>
                    <a:pt x="1325" y="1110"/>
                  </a:lnTo>
                  <a:lnTo>
                    <a:pt x="1325" y="1110"/>
                  </a:lnTo>
                  <a:lnTo>
                    <a:pt x="1323" y="1109"/>
                  </a:lnTo>
                  <a:lnTo>
                    <a:pt x="1321" y="1109"/>
                  </a:lnTo>
                  <a:lnTo>
                    <a:pt x="1321" y="1109"/>
                  </a:lnTo>
                  <a:lnTo>
                    <a:pt x="1319" y="1108"/>
                  </a:lnTo>
                  <a:lnTo>
                    <a:pt x="1319" y="1108"/>
                  </a:lnTo>
                  <a:lnTo>
                    <a:pt x="1319" y="1108"/>
                  </a:lnTo>
                  <a:lnTo>
                    <a:pt x="1319" y="1108"/>
                  </a:lnTo>
                  <a:lnTo>
                    <a:pt x="1319" y="1107"/>
                  </a:lnTo>
                  <a:lnTo>
                    <a:pt x="1316" y="1107"/>
                  </a:lnTo>
                  <a:lnTo>
                    <a:pt x="1315" y="1107"/>
                  </a:lnTo>
                  <a:lnTo>
                    <a:pt x="1314" y="1106"/>
                  </a:lnTo>
                  <a:lnTo>
                    <a:pt x="1314" y="1106"/>
                  </a:lnTo>
                  <a:lnTo>
                    <a:pt x="1313" y="1102"/>
                  </a:lnTo>
                  <a:lnTo>
                    <a:pt x="1313" y="1102"/>
                  </a:lnTo>
                  <a:lnTo>
                    <a:pt x="1310" y="1106"/>
                  </a:lnTo>
                  <a:lnTo>
                    <a:pt x="1307" y="1107"/>
                  </a:lnTo>
                  <a:lnTo>
                    <a:pt x="1307" y="1107"/>
                  </a:lnTo>
                  <a:lnTo>
                    <a:pt x="1307" y="1106"/>
                  </a:lnTo>
                  <a:lnTo>
                    <a:pt x="1306" y="1105"/>
                  </a:lnTo>
                  <a:lnTo>
                    <a:pt x="1306" y="1105"/>
                  </a:lnTo>
                  <a:lnTo>
                    <a:pt x="1306" y="1103"/>
                  </a:lnTo>
                  <a:lnTo>
                    <a:pt x="1304" y="1101"/>
                  </a:lnTo>
                  <a:lnTo>
                    <a:pt x="1304" y="1101"/>
                  </a:lnTo>
                  <a:lnTo>
                    <a:pt x="1303" y="1100"/>
                  </a:lnTo>
                  <a:lnTo>
                    <a:pt x="1301" y="1101"/>
                  </a:lnTo>
                  <a:lnTo>
                    <a:pt x="1298" y="1101"/>
                  </a:lnTo>
                  <a:lnTo>
                    <a:pt x="1298" y="1101"/>
                  </a:lnTo>
                  <a:lnTo>
                    <a:pt x="1291" y="1098"/>
                  </a:lnTo>
                  <a:lnTo>
                    <a:pt x="1291" y="1098"/>
                  </a:lnTo>
                  <a:lnTo>
                    <a:pt x="1277" y="1089"/>
                  </a:lnTo>
                  <a:lnTo>
                    <a:pt x="1277" y="1089"/>
                  </a:lnTo>
                  <a:lnTo>
                    <a:pt x="1272" y="1087"/>
                  </a:lnTo>
                  <a:lnTo>
                    <a:pt x="1272" y="1087"/>
                  </a:lnTo>
                  <a:lnTo>
                    <a:pt x="1266" y="1082"/>
                  </a:lnTo>
                  <a:lnTo>
                    <a:pt x="1266" y="1082"/>
                  </a:lnTo>
                  <a:lnTo>
                    <a:pt x="1256" y="1077"/>
                  </a:lnTo>
                  <a:lnTo>
                    <a:pt x="1256" y="1077"/>
                  </a:lnTo>
                  <a:lnTo>
                    <a:pt x="1254" y="1076"/>
                  </a:lnTo>
                  <a:lnTo>
                    <a:pt x="1254" y="1076"/>
                  </a:lnTo>
                  <a:lnTo>
                    <a:pt x="1252" y="1074"/>
                  </a:lnTo>
                  <a:lnTo>
                    <a:pt x="1252" y="1074"/>
                  </a:lnTo>
                  <a:lnTo>
                    <a:pt x="1243" y="1071"/>
                  </a:lnTo>
                  <a:lnTo>
                    <a:pt x="1243" y="1071"/>
                  </a:lnTo>
                  <a:lnTo>
                    <a:pt x="1235" y="1066"/>
                  </a:lnTo>
                  <a:lnTo>
                    <a:pt x="1235" y="1066"/>
                  </a:lnTo>
                  <a:lnTo>
                    <a:pt x="1230" y="1063"/>
                  </a:lnTo>
                  <a:lnTo>
                    <a:pt x="1227" y="1062"/>
                  </a:lnTo>
                  <a:lnTo>
                    <a:pt x="1227" y="1062"/>
                  </a:lnTo>
                  <a:lnTo>
                    <a:pt x="1219" y="1058"/>
                  </a:lnTo>
                  <a:lnTo>
                    <a:pt x="1219" y="1058"/>
                  </a:lnTo>
                  <a:lnTo>
                    <a:pt x="1209" y="1053"/>
                  </a:lnTo>
                  <a:lnTo>
                    <a:pt x="1200" y="1050"/>
                  </a:lnTo>
                  <a:lnTo>
                    <a:pt x="1200" y="1050"/>
                  </a:lnTo>
                  <a:lnTo>
                    <a:pt x="1194" y="1045"/>
                  </a:lnTo>
                  <a:lnTo>
                    <a:pt x="1194" y="1045"/>
                  </a:lnTo>
                  <a:lnTo>
                    <a:pt x="1179" y="1040"/>
                  </a:lnTo>
                  <a:lnTo>
                    <a:pt x="1179" y="1040"/>
                  </a:lnTo>
                  <a:lnTo>
                    <a:pt x="1174" y="1038"/>
                  </a:lnTo>
                  <a:lnTo>
                    <a:pt x="1174" y="1038"/>
                  </a:lnTo>
                  <a:lnTo>
                    <a:pt x="1169" y="1035"/>
                  </a:lnTo>
                  <a:lnTo>
                    <a:pt x="1169" y="1035"/>
                  </a:lnTo>
                  <a:lnTo>
                    <a:pt x="1158" y="1031"/>
                  </a:lnTo>
                  <a:lnTo>
                    <a:pt x="1158" y="1031"/>
                  </a:lnTo>
                  <a:lnTo>
                    <a:pt x="1149" y="1027"/>
                  </a:lnTo>
                  <a:lnTo>
                    <a:pt x="1149" y="1027"/>
                  </a:lnTo>
                  <a:lnTo>
                    <a:pt x="1137" y="1022"/>
                  </a:lnTo>
                  <a:lnTo>
                    <a:pt x="1137" y="1022"/>
                  </a:lnTo>
                  <a:lnTo>
                    <a:pt x="1139" y="1021"/>
                  </a:lnTo>
                  <a:lnTo>
                    <a:pt x="1139" y="1021"/>
                  </a:lnTo>
                  <a:lnTo>
                    <a:pt x="1139" y="1021"/>
                  </a:lnTo>
                  <a:lnTo>
                    <a:pt x="1137" y="1019"/>
                  </a:lnTo>
                  <a:lnTo>
                    <a:pt x="1137" y="1019"/>
                  </a:lnTo>
                  <a:lnTo>
                    <a:pt x="1136" y="1019"/>
                  </a:lnTo>
                  <a:lnTo>
                    <a:pt x="1133" y="1019"/>
                  </a:lnTo>
                  <a:lnTo>
                    <a:pt x="1131" y="1019"/>
                  </a:lnTo>
                  <a:lnTo>
                    <a:pt x="1131" y="1019"/>
                  </a:lnTo>
                  <a:lnTo>
                    <a:pt x="1120" y="1011"/>
                  </a:lnTo>
                  <a:lnTo>
                    <a:pt x="1098" y="1001"/>
                  </a:lnTo>
                  <a:lnTo>
                    <a:pt x="1098" y="1001"/>
                  </a:lnTo>
                  <a:lnTo>
                    <a:pt x="1083" y="995"/>
                  </a:lnTo>
                  <a:lnTo>
                    <a:pt x="1083" y="995"/>
                  </a:lnTo>
                  <a:lnTo>
                    <a:pt x="1081" y="994"/>
                  </a:lnTo>
                  <a:lnTo>
                    <a:pt x="1080" y="993"/>
                  </a:lnTo>
                  <a:lnTo>
                    <a:pt x="1080" y="993"/>
                  </a:lnTo>
                  <a:lnTo>
                    <a:pt x="1076" y="991"/>
                  </a:lnTo>
                  <a:lnTo>
                    <a:pt x="1076" y="991"/>
                  </a:lnTo>
                  <a:lnTo>
                    <a:pt x="1072" y="990"/>
                  </a:lnTo>
                  <a:lnTo>
                    <a:pt x="1072" y="990"/>
                  </a:lnTo>
                  <a:lnTo>
                    <a:pt x="1071" y="989"/>
                  </a:lnTo>
                  <a:lnTo>
                    <a:pt x="1069" y="986"/>
                  </a:lnTo>
                  <a:lnTo>
                    <a:pt x="1069" y="986"/>
                  </a:lnTo>
                  <a:lnTo>
                    <a:pt x="1068" y="986"/>
                  </a:lnTo>
                  <a:lnTo>
                    <a:pt x="1066" y="986"/>
                  </a:lnTo>
                  <a:lnTo>
                    <a:pt x="1063" y="985"/>
                  </a:lnTo>
                  <a:lnTo>
                    <a:pt x="1063" y="985"/>
                  </a:lnTo>
                  <a:lnTo>
                    <a:pt x="1058" y="981"/>
                  </a:lnTo>
                  <a:lnTo>
                    <a:pt x="1054" y="976"/>
                  </a:lnTo>
                  <a:lnTo>
                    <a:pt x="1054" y="976"/>
                  </a:lnTo>
                  <a:lnTo>
                    <a:pt x="1051" y="974"/>
                  </a:lnTo>
                  <a:lnTo>
                    <a:pt x="1051" y="974"/>
                  </a:lnTo>
                  <a:lnTo>
                    <a:pt x="1050" y="973"/>
                  </a:lnTo>
                  <a:lnTo>
                    <a:pt x="1050" y="973"/>
                  </a:lnTo>
                  <a:lnTo>
                    <a:pt x="1047" y="970"/>
                  </a:lnTo>
                  <a:lnTo>
                    <a:pt x="1047" y="970"/>
                  </a:lnTo>
                  <a:lnTo>
                    <a:pt x="1041" y="962"/>
                  </a:lnTo>
                  <a:lnTo>
                    <a:pt x="1041" y="962"/>
                  </a:lnTo>
                  <a:lnTo>
                    <a:pt x="1039" y="959"/>
                  </a:lnTo>
                  <a:lnTo>
                    <a:pt x="1039" y="959"/>
                  </a:lnTo>
                  <a:lnTo>
                    <a:pt x="1031" y="952"/>
                  </a:lnTo>
                  <a:lnTo>
                    <a:pt x="1031" y="952"/>
                  </a:lnTo>
                  <a:lnTo>
                    <a:pt x="1023" y="944"/>
                  </a:lnTo>
                  <a:lnTo>
                    <a:pt x="1023" y="944"/>
                  </a:lnTo>
                  <a:lnTo>
                    <a:pt x="1016" y="937"/>
                  </a:lnTo>
                  <a:lnTo>
                    <a:pt x="1016" y="937"/>
                  </a:lnTo>
                  <a:lnTo>
                    <a:pt x="1011" y="935"/>
                  </a:lnTo>
                  <a:lnTo>
                    <a:pt x="1011" y="935"/>
                  </a:lnTo>
                  <a:lnTo>
                    <a:pt x="1006" y="933"/>
                  </a:lnTo>
                  <a:lnTo>
                    <a:pt x="1003" y="928"/>
                  </a:lnTo>
                  <a:lnTo>
                    <a:pt x="1003" y="928"/>
                  </a:lnTo>
                  <a:lnTo>
                    <a:pt x="1002" y="928"/>
                  </a:lnTo>
                  <a:lnTo>
                    <a:pt x="1002" y="928"/>
                  </a:lnTo>
                  <a:lnTo>
                    <a:pt x="1002" y="930"/>
                  </a:lnTo>
                  <a:lnTo>
                    <a:pt x="1002" y="930"/>
                  </a:lnTo>
                  <a:lnTo>
                    <a:pt x="1000" y="928"/>
                  </a:lnTo>
                  <a:lnTo>
                    <a:pt x="1000" y="928"/>
                  </a:lnTo>
                  <a:lnTo>
                    <a:pt x="997" y="923"/>
                  </a:lnTo>
                  <a:lnTo>
                    <a:pt x="997" y="923"/>
                  </a:lnTo>
                  <a:lnTo>
                    <a:pt x="995" y="920"/>
                  </a:lnTo>
                  <a:lnTo>
                    <a:pt x="993" y="917"/>
                  </a:lnTo>
                  <a:lnTo>
                    <a:pt x="993" y="917"/>
                  </a:lnTo>
                  <a:lnTo>
                    <a:pt x="988" y="913"/>
                  </a:lnTo>
                  <a:lnTo>
                    <a:pt x="988" y="913"/>
                  </a:lnTo>
                  <a:lnTo>
                    <a:pt x="984" y="910"/>
                  </a:lnTo>
                  <a:lnTo>
                    <a:pt x="984" y="910"/>
                  </a:lnTo>
                  <a:lnTo>
                    <a:pt x="983" y="908"/>
                  </a:lnTo>
                  <a:lnTo>
                    <a:pt x="983" y="905"/>
                  </a:lnTo>
                  <a:lnTo>
                    <a:pt x="983" y="905"/>
                  </a:lnTo>
                  <a:lnTo>
                    <a:pt x="985" y="888"/>
                  </a:lnTo>
                  <a:lnTo>
                    <a:pt x="987" y="863"/>
                  </a:lnTo>
                  <a:lnTo>
                    <a:pt x="987" y="863"/>
                  </a:lnTo>
                  <a:lnTo>
                    <a:pt x="989" y="849"/>
                  </a:lnTo>
                  <a:lnTo>
                    <a:pt x="989" y="849"/>
                  </a:lnTo>
                  <a:lnTo>
                    <a:pt x="989" y="847"/>
                  </a:lnTo>
                  <a:lnTo>
                    <a:pt x="989" y="847"/>
                  </a:lnTo>
                  <a:lnTo>
                    <a:pt x="991" y="839"/>
                  </a:lnTo>
                  <a:lnTo>
                    <a:pt x="991" y="839"/>
                  </a:lnTo>
                  <a:lnTo>
                    <a:pt x="991" y="835"/>
                  </a:lnTo>
                  <a:lnTo>
                    <a:pt x="991" y="835"/>
                  </a:lnTo>
                  <a:lnTo>
                    <a:pt x="993" y="832"/>
                  </a:lnTo>
                  <a:lnTo>
                    <a:pt x="993" y="832"/>
                  </a:lnTo>
                  <a:lnTo>
                    <a:pt x="996" y="824"/>
                  </a:lnTo>
                  <a:lnTo>
                    <a:pt x="996" y="824"/>
                  </a:lnTo>
                  <a:lnTo>
                    <a:pt x="1001" y="816"/>
                  </a:lnTo>
                  <a:lnTo>
                    <a:pt x="1001" y="816"/>
                  </a:lnTo>
                  <a:lnTo>
                    <a:pt x="1003" y="811"/>
                  </a:lnTo>
                  <a:lnTo>
                    <a:pt x="1003" y="811"/>
                  </a:lnTo>
                  <a:lnTo>
                    <a:pt x="1004" y="809"/>
                  </a:lnTo>
                  <a:lnTo>
                    <a:pt x="1004" y="809"/>
                  </a:lnTo>
                  <a:lnTo>
                    <a:pt x="1006" y="804"/>
                  </a:lnTo>
                  <a:lnTo>
                    <a:pt x="1006" y="804"/>
                  </a:lnTo>
                  <a:lnTo>
                    <a:pt x="1011" y="794"/>
                  </a:lnTo>
                  <a:lnTo>
                    <a:pt x="1011" y="794"/>
                  </a:lnTo>
                  <a:lnTo>
                    <a:pt x="1013" y="790"/>
                  </a:lnTo>
                  <a:lnTo>
                    <a:pt x="1013" y="790"/>
                  </a:lnTo>
                  <a:lnTo>
                    <a:pt x="1015" y="785"/>
                  </a:lnTo>
                  <a:lnTo>
                    <a:pt x="1015" y="785"/>
                  </a:lnTo>
                  <a:lnTo>
                    <a:pt x="1017" y="779"/>
                  </a:lnTo>
                  <a:lnTo>
                    <a:pt x="1017" y="779"/>
                  </a:lnTo>
                  <a:lnTo>
                    <a:pt x="1020" y="769"/>
                  </a:lnTo>
                  <a:lnTo>
                    <a:pt x="1020" y="769"/>
                  </a:lnTo>
                  <a:lnTo>
                    <a:pt x="1022" y="768"/>
                  </a:lnTo>
                  <a:lnTo>
                    <a:pt x="1022" y="768"/>
                  </a:lnTo>
                  <a:lnTo>
                    <a:pt x="1024" y="767"/>
                  </a:lnTo>
                  <a:lnTo>
                    <a:pt x="1024" y="767"/>
                  </a:lnTo>
                  <a:lnTo>
                    <a:pt x="1024" y="759"/>
                  </a:lnTo>
                  <a:lnTo>
                    <a:pt x="1024" y="759"/>
                  </a:lnTo>
                  <a:lnTo>
                    <a:pt x="1027" y="752"/>
                  </a:lnTo>
                  <a:lnTo>
                    <a:pt x="1027" y="752"/>
                  </a:lnTo>
                  <a:lnTo>
                    <a:pt x="1032" y="736"/>
                  </a:lnTo>
                  <a:lnTo>
                    <a:pt x="1032" y="736"/>
                  </a:lnTo>
                  <a:lnTo>
                    <a:pt x="1034" y="722"/>
                  </a:lnTo>
                  <a:lnTo>
                    <a:pt x="1034" y="722"/>
                  </a:lnTo>
                  <a:lnTo>
                    <a:pt x="1035" y="716"/>
                  </a:lnTo>
                  <a:lnTo>
                    <a:pt x="1035" y="716"/>
                  </a:lnTo>
                  <a:lnTo>
                    <a:pt x="1036" y="710"/>
                  </a:lnTo>
                  <a:lnTo>
                    <a:pt x="1036" y="710"/>
                  </a:lnTo>
                  <a:lnTo>
                    <a:pt x="1036" y="709"/>
                  </a:lnTo>
                  <a:lnTo>
                    <a:pt x="1036" y="709"/>
                  </a:lnTo>
                  <a:lnTo>
                    <a:pt x="1039" y="709"/>
                  </a:lnTo>
                  <a:lnTo>
                    <a:pt x="1041" y="709"/>
                  </a:lnTo>
                  <a:lnTo>
                    <a:pt x="1041" y="709"/>
                  </a:lnTo>
                  <a:lnTo>
                    <a:pt x="1047" y="710"/>
                  </a:lnTo>
                  <a:lnTo>
                    <a:pt x="1055" y="709"/>
                  </a:lnTo>
                  <a:lnTo>
                    <a:pt x="1055" y="709"/>
                  </a:lnTo>
                  <a:lnTo>
                    <a:pt x="1060" y="707"/>
                  </a:lnTo>
                  <a:lnTo>
                    <a:pt x="1064" y="703"/>
                  </a:lnTo>
                  <a:lnTo>
                    <a:pt x="1073" y="698"/>
                  </a:lnTo>
                  <a:lnTo>
                    <a:pt x="1073" y="698"/>
                  </a:lnTo>
                  <a:lnTo>
                    <a:pt x="1089" y="683"/>
                  </a:lnTo>
                  <a:lnTo>
                    <a:pt x="1089" y="683"/>
                  </a:lnTo>
                  <a:lnTo>
                    <a:pt x="1090" y="681"/>
                  </a:lnTo>
                  <a:lnTo>
                    <a:pt x="1090" y="681"/>
                  </a:lnTo>
                  <a:lnTo>
                    <a:pt x="1099" y="664"/>
                  </a:lnTo>
                  <a:lnTo>
                    <a:pt x="1105" y="648"/>
                  </a:lnTo>
                  <a:lnTo>
                    <a:pt x="1113" y="630"/>
                  </a:lnTo>
                  <a:lnTo>
                    <a:pt x="1113" y="630"/>
                  </a:lnTo>
                  <a:lnTo>
                    <a:pt x="1118" y="615"/>
                  </a:lnTo>
                  <a:lnTo>
                    <a:pt x="1118" y="615"/>
                  </a:lnTo>
                  <a:lnTo>
                    <a:pt x="1119" y="605"/>
                  </a:lnTo>
                  <a:lnTo>
                    <a:pt x="1119" y="605"/>
                  </a:lnTo>
                  <a:lnTo>
                    <a:pt x="1120" y="587"/>
                  </a:lnTo>
                  <a:lnTo>
                    <a:pt x="1120" y="587"/>
                  </a:lnTo>
                  <a:lnTo>
                    <a:pt x="1120" y="585"/>
                  </a:lnTo>
                  <a:lnTo>
                    <a:pt x="1120" y="585"/>
                  </a:lnTo>
                  <a:lnTo>
                    <a:pt x="1122" y="582"/>
                  </a:lnTo>
                  <a:lnTo>
                    <a:pt x="1122" y="582"/>
                  </a:lnTo>
                  <a:lnTo>
                    <a:pt x="1123" y="574"/>
                  </a:lnTo>
                  <a:lnTo>
                    <a:pt x="1123" y="574"/>
                  </a:lnTo>
                  <a:lnTo>
                    <a:pt x="1126" y="571"/>
                  </a:lnTo>
                  <a:lnTo>
                    <a:pt x="1126" y="571"/>
                  </a:lnTo>
                  <a:lnTo>
                    <a:pt x="1127" y="566"/>
                  </a:lnTo>
                  <a:lnTo>
                    <a:pt x="1127" y="566"/>
                  </a:lnTo>
                  <a:lnTo>
                    <a:pt x="1128" y="561"/>
                  </a:lnTo>
                  <a:lnTo>
                    <a:pt x="1128" y="561"/>
                  </a:lnTo>
                  <a:lnTo>
                    <a:pt x="1131" y="557"/>
                  </a:lnTo>
                  <a:lnTo>
                    <a:pt x="1131" y="557"/>
                  </a:lnTo>
                  <a:lnTo>
                    <a:pt x="1130" y="556"/>
                  </a:lnTo>
                  <a:lnTo>
                    <a:pt x="1130" y="555"/>
                  </a:lnTo>
                  <a:lnTo>
                    <a:pt x="1130" y="555"/>
                  </a:lnTo>
                  <a:lnTo>
                    <a:pt x="1131" y="553"/>
                  </a:lnTo>
                  <a:lnTo>
                    <a:pt x="1131" y="553"/>
                  </a:lnTo>
                  <a:lnTo>
                    <a:pt x="1132" y="551"/>
                  </a:lnTo>
                  <a:lnTo>
                    <a:pt x="1132" y="551"/>
                  </a:lnTo>
                  <a:lnTo>
                    <a:pt x="1133" y="545"/>
                  </a:lnTo>
                  <a:lnTo>
                    <a:pt x="1133" y="545"/>
                  </a:lnTo>
                  <a:lnTo>
                    <a:pt x="1136" y="531"/>
                  </a:lnTo>
                  <a:lnTo>
                    <a:pt x="1136" y="531"/>
                  </a:lnTo>
                  <a:lnTo>
                    <a:pt x="1136" y="525"/>
                  </a:lnTo>
                  <a:lnTo>
                    <a:pt x="1136" y="519"/>
                  </a:lnTo>
                  <a:lnTo>
                    <a:pt x="1134" y="512"/>
                  </a:lnTo>
                  <a:lnTo>
                    <a:pt x="1134" y="512"/>
                  </a:lnTo>
                  <a:lnTo>
                    <a:pt x="1132" y="509"/>
                  </a:lnTo>
                  <a:lnTo>
                    <a:pt x="1132" y="509"/>
                  </a:lnTo>
                  <a:lnTo>
                    <a:pt x="1132" y="506"/>
                  </a:lnTo>
                  <a:lnTo>
                    <a:pt x="1131" y="503"/>
                  </a:lnTo>
                  <a:lnTo>
                    <a:pt x="1131" y="503"/>
                  </a:lnTo>
                  <a:lnTo>
                    <a:pt x="1127" y="498"/>
                  </a:lnTo>
                  <a:lnTo>
                    <a:pt x="1127" y="498"/>
                  </a:lnTo>
                  <a:lnTo>
                    <a:pt x="1124" y="497"/>
                  </a:lnTo>
                  <a:lnTo>
                    <a:pt x="1124" y="497"/>
                  </a:lnTo>
                  <a:lnTo>
                    <a:pt x="1123" y="496"/>
                  </a:lnTo>
                  <a:lnTo>
                    <a:pt x="1123" y="496"/>
                  </a:lnTo>
                  <a:lnTo>
                    <a:pt x="1119" y="495"/>
                  </a:lnTo>
                  <a:lnTo>
                    <a:pt x="1119" y="495"/>
                  </a:lnTo>
                  <a:lnTo>
                    <a:pt x="1113" y="495"/>
                  </a:lnTo>
                  <a:lnTo>
                    <a:pt x="1109" y="494"/>
                  </a:lnTo>
                  <a:lnTo>
                    <a:pt x="1109" y="494"/>
                  </a:lnTo>
                  <a:lnTo>
                    <a:pt x="1108" y="492"/>
                  </a:lnTo>
                  <a:lnTo>
                    <a:pt x="1107" y="488"/>
                  </a:lnTo>
                  <a:lnTo>
                    <a:pt x="1107" y="484"/>
                  </a:lnTo>
                  <a:lnTo>
                    <a:pt x="1107" y="478"/>
                  </a:lnTo>
                  <a:lnTo>
                    <a:pt x="1107" y="478"/>
                  </a:lnTo>
                  <a:lnTo>
                    <a:pt x="1109" y="459"/>
                  </a:lnTo>
                  <a:lnTo>
                    <a:pt x="1112" y="443"/>
                  </a:lnTo>
                  <a:lnTo>
                    <a:pt x="1116" y="426"/>
                  </a:lnTo>
                  <a:lnTo>
                    <a:pt x="1116" y="426"/>
                  </a:lnTo>
                  <a:lnTo>
                    <a:pt x="1116" y="421"/>
                  </a:lnTo>
                  <a:lnTo>
                    <a:pt x="1116" y="417"/>
                  </a:lnTo>
                  <a:lnTo>
                    <a:pt x="1116" y="411"/>
                  </a:lnTo>
                  <a:lnTo>
                    <a:pt x="1116" y="407"/>
                  </a:lnTo>
                  <a:lnTo>
                    <a:pt x="1116" y="407"/>
                  </a:lnTo>
                  <a:lnTo>
                    <a:pt x="1117" y="397"/>
                  </a:lnTo>
                  <a:lnTo>
                    <a:pt x="1117" y="392"/>
                  </a:lnTo>
                  <a:lnTo>
                    <a:pt x="1117" y="392"/>
                  </a:lnTo>
                  <a:lnTo>
                    <a:pt x="1113" y="369"/>
                  </a:lnTo>
                  <a:lnTo>
                    <a:pt x="1113" y="369"/>
                  </a:lnTo>
                  <a:lnTo>
                    <a:pt x="1110" y="353"/>
                  </a:lnTo>
                  <a:lnTo>
                    <a:pt x="1112" y="349"/>
                  </a:lnTo>
                  <a:lnTo>
                    <a:pt x="1112" y="349"/>
                  </a:lnTo>
                  <a:lnTo>
                    <a:pt x="1112" y="349"/>
                  </a:lnTo>
                  <a:lnTo>
                    <a:pt x="1113" y="332"/>
                  </a:lnTo>
                  <a:lnTo>
                    <a:pt x="1116" y="298"/>
                  </a:lnTo>
                  <a:lnTo>
                    <a:pt x="1116" y="298"/>
                  </a:lnTo>
                  <a:lnTo>
                    <a:pt x="1118" y="298"/>
                  </a:lnTo>
                  <a:lnTo>
                    <a:pt x="1120" y="298"/>
                  </a:lnTo>
                  <a:lnTo>
                    <a:pt x="1120" y="298"/>
                  </a:lnTo>
                  <a:lnTo>
                    <a:pt x="1120" y="295"/>
                  </a:lnTo>
                  <a:lnTo>
                    <a:pt x="1120" y="293"/>
                  </a:lnTo>
                  <a:lnTo>
                    <a:pt x="1119" y="290"/>
                  </a:lnTo>
                  <a:lnTo>
                    <a:pt x="1119" y="290"/>
                  </a:lnTo>
                  <a:lnTo>
                    <a:pt x="1120" y="288"/>
                  </a:lnTo>
                  <a:lnTo>
                    <a:pt x="1122" y="285"/>
                  </a:lnTo>
                  <a:lnTo>
                    <a:pt x="1122" y="285"/>
                  </a:lnTo>
                  <a:lnTo>
                    <a:pt x="1126" y="284"/>
                  </a:lnTo>
                  <a:lnTo>
                    <a:pt x="1126" y="284"/>
                  </a:lnTo>
                  <a:lnTo>
                    <a:pt x="1127" y="282"/>
                  </a:lnTo>
                  <a:lnTo>
                    <a:pt x="1127" y="279"/>
                  </a:lnTo>
                  <a:lnTo>
                    <a:pt x="1127" y="279"/>
                  </a:lnTo>
                  <a:lnTo>
                    <a:pt x="1127" y="272"/>
                  </a:lnTo>
                  <a:lnTo>
                    <a:pt x="1128" y="266"/>
                  </a:lnTo>
                  <a:lnTo>
                    <a:pt x="1128" y="266"/>
                  </a:lnTo>
                  <a:lnTo>
                    <a:pt x="1128" y="263"/>
                  </a:lnTo>
                  <a:lnTo>
                    <a:pt x="1126" y="258"/>
                  </a:lnTo>
                  <a:lnTo>
                    <a:pt x="1126" y="258"/>
                  </a:lnTo>
                  <a:lnTo>
                    <a:pt x="1122" y="250"/>
                  </a:lnTo>
                  <a:lnTo>
                    <a:pt x="1120" y="243"/>
                  </a:lnTo>
                  <a:lnTo>
                    <a:pt x="1120" y="243"/>
                  </a:lnTo>
                  <a:lnTo>
                    <a:pt x="1118" y="240"/>
                  </a:lnTo>
                  <a:lnTo>
                    <a:pt x="1114" y="237"/>
                  </a:lnTo>
                  <a:lnTo>
                    <a:pt x="1114" y="237"/>
                  </a:lnTo>
                  <a:lnTo>
                    <a:pt x="1113" y="235"/>
                  </a:lnTo>
                  <a:lnTo>
                    <a:pt x="1112" y="233"/>
                  </a:lnTo>
                  <a:lnTo>
                    <a:pt x="1112" y="230"/>
                  </a:lnTo>
                  <a:lnTo>
                    <a:pt x="1112" y="230"/>
                  </a:lnTo>
                  <a:lnTo>
                    <a:pt x="1112" y="229"/>
                  </a:lnTo>
                  <a:lnTo>
                    <a:pt x="1111" y="227"/>
                  </a:lnTo>
                  <a:lnTo>
                    <a:pt x="1111" y="227"/>
                  </a:lnTo>
                  <a:lnTo>
                    <a:pt x="1111" y="224"/>
                  </a:lnTo>
                  <a:lnTo>
                    <a:pt x="1110" y="217"/>
                  </a:lnTo>
                  <a:lnTo>
                    <a:pt x="1110" y="217"/>
                  </a:lnTo>
                  <a:lnTo>
                    <a:pt x="1110" y="211"/>
                  </a:lnTo>
                  <a:lnTo>
                    <a:pt x="1108" y="203"/>
                  </a:lnTo>
                  <a:lnTo>
                    <a:pt x="1105" y="193"/>
                  </a:lnTo>
                  <a:lnTo>
                    <a:pt x="1105" y="193"/>
                  </a:lnTo>
                  <a:lnTo>
                    <a:pt x="1102" y="190"/>
                  </a:lnTo>
                  <a:lnTo>
                    <a:pt x="1095" y="183"/>
                  </a:lnTo>
                  <a:lnTo>
                    <a:pt x="1088" y="164"/>
                  </a:lnTo>
                  <a:lnTo>
                    <a:pt x="1088" y="164"/>
                  </a:lnTo>
                  <a:lnTo>
                    <a:pt x="1083" y="156"/>
                  </a:lnTo>
                  <a:lnTo>
                    <a:pt x="1082" y="153"/>
                  </a:lnTo>
                  <a:lnTo>
                    <a:pt x="1082" y="153"/>
                  </a:lnTo>
                  <a:lnTo>
                    <a:pt x="1082" y="152"/>
                  </a:lnTo>
                  <a:lnTo>
                    <a:pt x="1081" y="151"/>
                  </a:lnTo>
                  <a:lnTo>
                    <a:pt x="1080" y="149"/>
                  </a:lnTo>
                  <a:lnTo>
                    <a:pt x="1080" y="149"/>
                  </a:lnTo>
                  <a:lnTo>
                    <a:pt x="1079" y="147"/>
                  </a:lnTo>
                  <a:lnTo>
                    <a:pt x="1076" y="145"/>
                  </a:lnTo>
                  <a:lnTo>
                    <a:pt x="1076" y="145"/>
                  </a:lnTo>
                  <a:lnTo>
                    <a:pt x="1078" y="146"/>
                  </a:lnTo>
                  <a:lnTo>
                    <a:pt x="1078" y="146"/>
                  </a:lnTo>
                  <a:lnTo>
                    <a:pt x="1080" y="146"/>
                  </a:lnTo>
                  <a:lnTo>
                    <a:pt x="1080" y="146"/>
                  </a:lnTo>
                  <a:lnTo>
                    <a:pt x="1080" y="145"/>
                  </a:lnTo>
                  <a:lnTo>
                    <a:pt x="1080" y="145"/>
                  </a:lnTo>
                  <a:lnTo>
                    <a:pt x="1076" y="144"/>
                  </a:lnTo>
                  <a:lnTo>
                    <a:pt x="1075" y="143"/>
                  </a:lnTo>
                  <a:lnTo>
                    <a:pt x="1075" y="143"/>
                  </a:lnTo>
                  <a:lnTo>
                    <a:pt x="1075" y="143"/>
                  </a:lnTo>
                  <a:lnTo>
                    <a:pt x="1074" y="141"/>
                  </a:lnTo>
                  <a:lnTo>
                    <a:pt x="1074" y="141"/>
                  </a:lnTo>
                  <a:lnTo>
                    <a:pt x="1074" y="142"/>
                  </a:lnTo>
                  <a:lnTo>
                    <a:pt x="1072" y="142"/>
                  </a:lnTo>
                  <a:lnTo>
                    <a:pt x="1070" y="142"/>
                  </a:lnTo>
                  <a:lnTo>
                    <a:pt x="1070" y="142"/>
                  </a:lnTo>
                  <a:lnTo>
                    <a:pt x="1069" y="141"/>
                  </a:lnTo>
                  <a:lnTo>
                    <a:pt x="1069" y="141"/>
                  </a:lnTo>
                  <a:lnTo>
                    <a:pt x="1063" y="134"/>
                  </a:lnTo>
                  <a:lnTo>
                    <a:pt x="1063" y="134"/>
                  </a:lnTo>
                  <a:lnTo>
                    <a:pt x="1059" y="129"/>
                  </a:lnTo>
                  <a:lnTo>
                    <a:pt x="1055" y="126"/>
                  </a:lnTo>
                  <a:lnTo>
                    <a:pt x="1055" y="126"/>
                  </a:lnTo>
                  <a:lnTo>
                    <a:pt x="1053" y="126"/>
                  </a:lnTo>
                  <a:lnTo>
                    <a:pt x="1052" y="126"/>
                  </a:lnTo>
                  <a:lnTo>
                    <a:pt x="1052" y="126"/>
                  </a:lnTo>
                  <a:lnTo>
                    <a:pt x="1046" y="123"/>
                  </a:lnTo>
                  <a:lnTo>
                    <a:pt x="1046" y="123"/>
                  </a:lnTo>
                  <a:lnTo>
                    <a:pt x="1043" y="120"/>
                  </a:lnTo>
                  <a:lnTo>
                    <a:pt x="1042" y="116"/>
                  </a:lnTo>
                  <a:lnTo>
                    <a:pt x="1042" y="116"/>
                  </a:lnTo>
                  <a:lnTo>
                    <a:pt x="1042" y="115"/>
                  </a:lnTo>
                  <a:lnTo>
                    <a:pt x="1041" y="115"/>
                  </a:lnTo>
                  <a:lnTo>
                    <a:pt x="1037" y="114"/>
                  </a:lnTo>
                  <a:lnTo>
                    <a:pt x="1037" y="114"/>
                  </a:lnTo>
                  <a:lnTo>
                    <a:pt x="1037" y="113"/>
                  </a:lnTo>
                  <a:lnTo>
                    <a:pt x="1037" y="110"/>
                  </a:lnTo>
                  <a:lnTo>
                    <a:pt x="1037" y="110"/>
                  </a:lnTo>
                  <a:lnTo>
                    <a:pt x="1035" y="108"/>
                  </a:lnTo>
                  <a:lnTo>
                    <a:pt x="1035" y="108"/>
                  </a:lnTo>
                  <a:lnTo>
                    <a:pt x="1025" y="102"/>
                  </a:lnTo>
                  <a:lnTo>
                    <a:pt x="1025" y="102"/>
                  </a:lnTo>
                  <a:lnTo>
                    <a:pt x="1023" y="102"/>
                  </a:lnTo>
                  <a:lnTo>
                    <a:pt x="1023" y="102"/>
                  </a:lnTo>
                  <a:lnTo>
                    <a:pt x="1020" y="102"/>
                  </a:lnTo>
                  <a:lnTo>
                    <a:pt x="1020" y="102"/>
                  </a:lnTo>
                  <a:lnTo>
                    <a:pt x="1016" y="100"/>
                  </a:lnTo>
                  <a:lnTo>
                    <a:pt x="1016" y="100"/>
                  </a:lnTo>
                  <a:lnTo>
                    <a:pt x="1011" y="96"/>
                  </a:lnTo>
                  <a:lnTo>
                    <a:pt x="1011" y="96"/>
                  </a:lnTo>
                  <a:lnTo>
                    <a:pt x="1011" y="96"/>
                  </a:lnTo>
                  <a:lnTo>
                    <a:pt x="1012" y="95"/>
                  </a:lnTo>
                  <a:lnTo>
                    <a:pt x="1012" y="95"/>
                  </a:lnTo>
                  <a:lnTo>
                    <a:pt x="1013" y="93"/>
                  </a:lnTo>
                  <a:lnTo>
                    <a:pt x="1012" y="90"/>
                  </a:lnTo>
                  <a:lnTo>
                    <a:pt x="1012" y="90"/>
                  </a:lnTo>
                  <a:lnTo>
                    <a:pt x="1006" y="88"/>
                  </a:lnTo>
                  <a:lnTo>
                    <a:pt x="1006" y="88"/>
                  </a:lnTo>
                  <a:lnTo>
                    <a:pt x="1004" y="88"/>
                  </a:lnTo>
                  <a:lnTo>
                    <a:pt x="1003" y="89"/>
                  </a:lnTo>
                  <a:lnTo>
                    <a:pt x="1003" y="89"/>
                  </a:lnTo>
                  <a:lnTo>
                    <a:pt x="1001" y="88"/>
                  </a:lnTo>
                  <a:lnTo>
                    <a:pt x="1001" y="88"/>
                  </a:lnTo>
                  <a:lnTo>
                    <a:pt x="1000" y="88"/>
                  </a:lnTo>
                  <a:lnTo>
                    <a:pt x="1000" y="88"/>
                  </a:lnTo>
                  <a:lnTo>
                    <a:pt x="1000" y="87"/>
                  </a:lnTo>
                  <a:lnTo>
                    <a:pt x="998" y="85"/>
                  </a:lnTo>
                  <a:lnTo>
                    <a:pt x="998" y="85"/>
                  </a:lnTo>
                  <a:lnTo>
                    <a:pt x="996" y="87"/>
                  </a:lnTo>
                  <a:lnTo>
                    <a:pt x="996" y="87"/>
                  </a:lnTo>
                  <a:lnTo>
                    <a:pt x="994" y="86"/>
                  </a:lnTo>
                  <a:lnTo>
                    <a:pt x="994" y="86"/>
                  </a:lnTo>
                  <a:lnTo>
                    <a:pt x="992" y="81"/>
                  </a:lnTo>
                  <a:lnTo>
                    <a:pt x="992" y="81"/>
                  </a:lnTo>
                  <a:lnTo>
                    <a:pt x="989" y="77"/>
                  </a:lnTo>
                  <a:lnTo>
                    <a:pt x="989" y="77"/>
                  </a:lnTo>
                  <a:lnTo>
                    <a:pt x="987" y="74"/>
                  </a:lnTo>
                  <a:lnTo>
                    <a:pt x="985" y="73"/>
                  </a:lnTo>
                  <a:lnTo>
                    <a:pt x="985" y="73"/>
                  </a:lnTo>
                  <a:lnTo>
                    <a:pt x="985" y="71"/>
                  </a:lnTo>
                  <a:lnTo>
                    <a:pt x="985" y="71"/>
                  </a:lnTo>
                  <a:lnTo>
                    <a:pt x="985" y="69"/>
                  </a:lnTo>
                  <a:lnTo>
                    <a:pt x="985" y="69"/>
                  </a:lnTo>
                  <a:lnTo>
                    <a:pt x="984" y="68"/>
                  </a:lnTo>
                  <a:lnTo>
                    <a:pt x="982" y="67"/>
                  </a:lnTo>
                  <a:lnTo>
                    <a:pt x="982" y="67"/>
                  </a:lnTo>
                  <a:lnTo>
                    <a:pt x="981" y="61"/>
                  </a:lnTo>
                  <a:lnTo>
                    <a:pt x="981" y="61"/>
                  </a:lnTo>
                  <a:lnTo>
                    <a:pt x="979" y="60"/>
                  </a:lnTo>
                  <a:lnTo>
                    <a:pt x="977" y="58"/>
                  </a:lnTo>
                  <a:lnTo>
                    <a:pt x="973" y="56"/>
                  </a:lnTo>
                  <a:lnTo>
                    <a:pt x="973" y="56"/>
                  </a:lnTo>
                  <a:lnTo>
                    <a:pt x="972" y="52"/>
                  </a:lnTo>
                  <a:lnTo>
                    <a:pt x="972" y="50"/>
                  </a:lnTo>
                  <a:lnTo>
                    <a:pt x="972" y="50"/>
                  </a:lnTo>
                  <a:lnTo>
                    <a:pt x="971" y="48"/>
                  </a:lnTo>
                  <a:lnTo>
                    <a:pt x="969" y="46"/>
                  </a:lnTo>
                  <a:lnTo>
                    <a:pt x="968" y="46"/>
                  </a:lnTo>
                  <a:lnTo>
                    <a:pt x="968" y="46"/>
                  </a:lnTo>
                  <a:lnTo>
                    <a:pt x="967" y="45"/>
                  </a:lnTo>
                  <a:lnTo>
                    <a:pt x="966" y="46"/>
                  </a:lnTo>
                  <a:lnTo>
                    <a:pt x="965" y="47"/>
                  </a:lnTo>
                  <a:lnTo>
                    <a:pt x="965" y="47"/>
                  </a:lnTo>
                  <a:lnTo>
                    <a:pt x="962" y="49"/>
                  </a:lnTo>
                  <a:lnTo>
                    <a:pt x="962" y="49"/>
                  </a:lnTo>
                  <a:lnTo>
                    <a:pt x="956" y="50"/>
                  </a:lnTo>
                  <a:lnTo>
                    <a:pt x="956" y="50"/>
                  </a:lnTo>
                  <a:lnTo>
                    <a:pt x="955" y="48"/>
                  </a:lnTo>
                  <a:lnTo>
                    <a:pt x="955" y="48"/>
                  </a:lnTo>
                  <a:lnTo>
                    <a:pt x="952" y="45"/>
                  </a:lnTo>
                  <a:lnTo>
                    <a:pt x="949" y="44"/>
                  </a:lnTo>
                  <a:lnTo>
                    <a:pt x="949" y="44"/>
                  </a:lnTo>
                  <a:lnTo>
                    <a:pt x="946" y="40"/>
                  </a:lnTo>
                  <a:lnTo>
                    <a:pt x="946" y="40"/>
                  </a:lnTo>
                  <a:lnTo>
                    <a:pt x="940" y="36"/>
                  </a:lnTo>
                  <a:lnTo>
                    <a:pt x="940" y="36"/>
                  </a:lnTo>
                  <a:lnTo>
                    <a:pt x="940" y="35"/>
                  </a:lnTo>
                  <a:lnTo>
                    <a:pt x="940" y="35"/>
                  </a:lnTo>
                  <a:lnTo>
                    <a:pt x="940" y="34"/>
                  </a:lnTo>
                  <a:lnTo>
                    <a:pt x="938" y="31"/>
                  </a:lnTo>
                  <a:lnTo>
                    <a:pt x="938" y="31"/>
                  </a:lnTo>
                  <a:lnTo>
                    <a:pt x="934" y="28"/>
                  </a:lnTo>
                  <a:lnTo>
                    <a:pt x="934" y="28"/>
                  </a:lnTo>
                  <a:lnTo>
                    <a:pt x="930" y="22"/>
                  </a:lnTo>
                  <a:lnTo>
                    <a:pt x="930" y="22"/>
                  </a:lnTo>
                  <a:lnTo>
                    <a:pt x="926" y="19"/>
                  </a:lnTo>
                  <a:lnTo>
                    <a:pt x="926" y="19"/>
                  </a:lnTo>
                  <a:lnTo>
                    <a:pt x="924" y="17"/>
                  </a:lnTo>
                  <a:lnTo>
                    <a:pt x="924" y="17"/>
                  </a:lnTo>
                  <a:lnTo>
                    <a:pt x="921" y="13"/>
                  </a:lnTo>
                  <a:lnTo>
                    <a:pt x="919" y="12"/>
                  </a:lnTo>
                  <a:lnTo>
                    <a:pt x="919" y="12"/>
                  </a:lnTo>
                  <a:lnTo>
                    <a:pt x="917" y="11"/>
                  </a:lnTo>
                  <a:lnTo>
                    <a:pt x="916" y="11"/>
                  </a:lnTo>
                  <a:lnTo>
                    <a:pt x="916" y="11"/>
                  </a:lnTo>
                  <a:lnTo>
                    <a:pt x="914" y="17"/>
                  </a:lnTo>
                  <a:lnTo>
                    <a:pt x="914" y="17"/>
                  </a:lnTo>
                  <a:lnTo>
                    <a:pt x="913" y="18"/>
                  </a:lnTo>
                  <a:lnTo>
                    <a:pt x="909" y="18"/>
                  </a:lnTo>
                  <a:lnTo>
                    <a:pt x="909" y="18"/>
                  </a:lnTo>
                  <a:lnTo>
                    <a:pt x="904" y="17"/>
                  </a:lnTo>
                  <a:lnTo>
                    <a:pt x="898" y="15"/>
                  </a:lnTo>
                  <a:lnTo>
                    <a:pt x="898" y="15"/>
                  </a:lnTo>
                  <a:lnTo>
                    <a:pt x="894" y="11"/>
                  </a:lnTo>
                  <a:lnTo>
                    <a:pt x="889" y="9"/>
                  </a:lnTo>
                  <a:lnTo>
                    <a:pt x="889" y="9"/>
                  </a:lnTo>
                  <a:lnTo>
                    <a:pt x="888" y="8"/>
                  </a:lnTo>
                  <a:lnTo>
                    <a:pt x="887" y="8"/>
                  </a:lnTo>
                  <a:lnTo>
                    <a:pt x="886" y="9"/>
                  </a:lnTo>
                  <a:lnTo>
                    <a:pt x="886" y="9"/>
                  </a:lnTo>
                  <a:lnTo>
                    <a:pt x="885" y="11"/>
                  </a:lnTo>
                  <a:lnTo>
                    <a:pt x="885" y="11"/>
                  </a:lnTo>
                  <a:lnTo>
                    <a:pt x="882" y="12"/>
                  </a:lnTo>
                  <a:lnTo>
                    <a:pt x="882" y="12"/>
                  </a:lnTo>
                  <a:lnTo>
                    <a:pt x="881" y="11"/>
                  </a:lnTo>
                  <a:lnTo>
                    <a:pt x="880" y="8"/>
                  </a:lnTo>
                  <a:lnTo>
                    <a:pt x="880" y="8"/>
                  </a:lnTo>
                  <a:lnTo>
                    <a:pt x="880" y="7"/>
                  </a:lnTo>
                  <a:lnTo>
                    <a:pt x="879" y="7"/>
                  </a:lnTo>
                  <a:lnTo>
                    <a:pt x="878" y="9"/>
                  </a:lnTo>
                  <a:lnTo>
                    <a:pt x="878" y="9"/>
                  </a:lnTo>
                  <a:lnTo>
                    <a:pt x="877" y="10"/>
                  </a:lnTo>
                  <a:lnTo>
                    <a:pt x="876" y="10"/>
                  </a:lnTo>
                  <a:lnTo>
                    <a:pt x="872" y="9"/>
                  </a:lnTo>
                  <a:lnTo>
                    <a:pt x="872" y="9"/>
                  </a:lnTo>
                  <a:lnTo>
                    <a:pt x="871" y="10"/>
                  </a:lnTo>
                  <a:lnTo>
                    <a:pt x="870" y="10"/>
                  </a:lnTo>
                  <a:lnTo>
                    <a:pt x="870" y="10"/>
                  </a:lnTo>
                  <a:lnTo>
                    <a:pt x="868" y="12"/>
                  </a:lnTo>
                  <a:lnTo>
                    <a:pt x="868" y="12"/>
                  </a:lnTo>
                  <a:lnTo>
                    <a:pt x="866" y="10"/>
                  </a:lnTo>
                  <a:lnTo>
                    <a:pt x="866" y="10"/>
                  </a:lnTo>
                  <a:lnTo>
                    <a:pt x="863" y="9"/>
                  </a:lnTo>
                  <a:lnTo>
                    <a:pt x="861" y="9"/>
                  </a:lnTo>
                  <a:lnTo>
                    <a:pt x="861" y="9"/>
                  </a:lnTo>
                  <a:lnTo>
                    <a:pt x="859" y="6"/>
                  </a:lnTo>
                  <a:lnTo>
                    <a:pt x="859" y="6"/>
                  </a:lnTo>
                  <a:lnTo>
                    <a:pt x="858" y="3"/>
                  </a:lnTo>
                  <a:lnTo>
                    <a:pt x="858" y="3"/>
                  </a:lnTo>
                  <a:lnTo>
                    <a:pt x="857" y="3"/>
                  </a:lnTo>
                  <a:lnTo>
                    <a:pt x="854" y="3"/>
                  </a:lnTo>
                  <a:lnTo>
                    <a:pt x="854" y="3"/>
                  </a:lnTo>
                  <a:lnTo>
                    <a:pt x="854" y="5"/>
                  </a:lnTo>
                  <a:lnTo>
                    <a:pt x="853" y="3"/>
                  </a:lnTo>
                  <a:lnTo>
                    <a:pt x="853" y="3"/>
                  </a:lnTo>
                  <a:lnTo>
                    <a:pt x="852" y="3"/>
                  </a:lnTo>
                  <a:lnTo>
                    <a:pt x="851" y="3"/>
                  </a:lnTo>
                  <a:lnTo>
                    <a:pt x="850" y="5"/>
                  </a:lnTo>
                  <a:lnTo>
                    <a:pt x="850" y="5"/>
                  </a:lnTo>
                  <a:lnTo>
                    <a:pt x="846" y="5"/>
                  </a:lnTo>
                  <a:lnTo>
                    <a:pt x="846" y="5"/>
                  </a:lnTo>
                  <a:lnTo>
                    <a:pt x="842" y="7"/>
                  </a:lnTo>
                  <a:lnTo>
                    <a:pt x="840" y="8"/>
                  </a:lnTo>
                  <a:lnTo>
                    <a:pt x="840" y="8"/>
                  </a:lnTo>
                  <a:lnTo>
                    <a:pt x="838" y="8"/>
                  </a:lnTo>
                  <a:lnTo>
                    <a:pt x="837" y="8"/>
                  </a:lnTo>
                  <a:lnTo>
                    <a:pt x="836" y="8"/>
                  </a:lnTo>
                  <a:lnTo>
                    <a:pt x="836" y="8"/>
                  </a:lnTo>
                  <a:lnTo>
                    <a:pt x="834" y="7"/>
                  </a:lnTo>
                  <a:lnTo>
                    <a:pt x="832" y="7"/>
                  </a:lnTo>
                  <a:lnTo>
                    <a:pt x="830" y="8"/>
                  </a:lnTo>
                  <a:lnTo>
                    <a:pt x="830" y="8"/>
                  </a:lnTo>
                  <a:lnTo>
                    <a:pt x="828" y="6"/>
                  </a:lnTo>
                  <a:lnTo>
                    <a:pt x="828" y="6"/>
                  </a:lnTo>
                  <a:lnTo>
                    <a:pt x="823" y="3"/>
                  </a:lnTo>
                  <a:lnTo>
                    <a:pt x="823" y="3"/>
                  </a:lnTo>
                  <a:lnTo>
                    <a:pt x="822" y="0"/>
                  </a:lnTo>
                  <a:lnTo>
                    <a:pt x="822" y="0"/>
                  </a:lnTo>
                  <a:lnTo>
                    <a:pt x="821" y="0"/>
                  </a:lnTo>
                  <a:lnTo>
                    <a:pt x="820" y="0"/>
                  </a:lnTo>
                  <a:lnTo>
                    <a:pt x="819" y="1"/>
                  </a:lnTo>
                  <a:lnTo>
                    <a:pt x="819" y="1"/>
                  </a:lnTo>
                  <a:lnTo>
                    <a:pt x="817" y="2"/>
                  </a:lnTo>
                  <a:lnTo>
                    <a:pt x="817" y="2"/>
                  </a:lnTo>
                  <a:lnTo>
                    <a:pt x="814" y="5"/>
                  </a:lnTo>
                  <a:lnTo>
                    <a:pt x="813" y="6"/>
                  </a:lnTo>
                  <a:lnTo>
                    <a:pt x="813" y="6"/>
                  </a:lnTo>
                  <a:lnTo>
                    <a:pt x="811" y="5"/>
                  </a:lnTo>
                  <a:lnTo>
                    <a:pt x="809" y="2"/>
                  </a:lnTo>
                  <a:lnTo>
                    <a:pt x="809" y="2"/>
                  </a:lnTo>
                  <a:lnTo>
                    <a:pt x="805" y="1"/>
                  </a:lnTo>
                  <a:lnTo>
                    <a:pt x="803" y="1"/>
                  </a:lnTo>
                  <a:lnTo>
                    <a:pt x="803" y="1"/>
                  </a:lnTo>
                  <a:lnTo>
                    <a:pt x="802" y="2"/>
                  </a:lnTo>
                  <a:lnTo>
                    <a:pt x="801" y="3"/>
                  </a:lnTo>
                  <a:lnTo>
                    <a:pt x="801" y="3"/>
                  </a:lnTo>
                  <a:lnTo>
                    <a:pt x="795" y="3"/>
                  </a:lnTo>
                  <a:lnTo>
                    <a:pt x="795" y="3"/>
                  </a:lnTo>
                  <a:lnTo>
                    <a:pt x="792" y="3"/>
                  </a:lnTo>
                  <a:lnTo>
                    <a:pt x="789" y="5"/>
                  </a:lnTo>
                  <a:lnTo>
                    <a:pt x="789" y="5"/>
                  </a:lnTo>
                  <a:lnTo>
                    <a:pt x="782" y="5"/>
                  </a:lnTo>
                  <a:lnTo>
                    <a:pt x="782" y="5"/>
                  </a:lnTo>
                  <a:lnTo>
                    <a:pt x="779" y="6"/>
                  </a:lnTo>
                  <a:lnTo>
                    <a:pt x="776" y="7"/>
                  </a:lnTo>
                  <a:lnTo>
                    <a:pt x="776" y="7"/>
                  </a:lnTo>
                  <a:lnTo>
                    <a:pt x="774" y="8"/>
                  </a:lnTo>
                  <a:lnTo>
                    <a:pt x="774" y="8"/>
                  </a:lnTo>
                  <a:lnTo>
                    <a:pt x="769" y="10"/>
                  </a:lnTo>
                  <a:lnTo>
                    <a:pt x="769" y="10"/>
                  </a:lnTo>
                  <a:lnTo>
                    <a:pt x="764" y="10"/>
                  </a:lnTo>
                  <a:lnTo>
                    <a:pt x="764" y="10"/>
                  </a:lnTo>
                  <a:lnTo>
                    <a:pt x="761" y="10"/>
                  </a:lnTo>
                  <a:lnTo>
                    <a:pt x="757" y="10"/>
                  </a:lnTo>
                  <a:lnTo>
                    <a:pt x="757" y="10"/>
                  </a:lnTo>
                  <a:lnTo>
                    <a:pt x="756" y="10"/>
                  </a:lnTo>
                  <a:lnTo>
                    <a:pt x="755" y="10"/>
                  </a:lnTo>
                  <a:lnTo>
                    <a:pt x="751" y="11"/>
                  </a:lnTo>
                  <a:lnTo>
                    <a:pt x="751" y="11"/>
                  </a:lnTo>
                  <a:lnTo>
                    <a:pt x="746" y="10"/>
                  </a:lnTo>
                  <a:lnTo>
                    <a:pt x="746" y="10"/>
                  </a:lnTo>
                  <a:lnTo>
                    <a:pt x="742" y="11"/>
                  </a:lnTo>
                  <a:lnTo>
                    <a:pt x="742" y="11"/>
                  </a:lnTo>
                  <a:lnTo>
                    <a:pt x="737" y="10"/>
                  </a:lnTo>
                  <a:lnTo>
                    <a:pt x="733" y="10"/>
                  </a:lnTo>
                  <a:lnTo>
                    <a:pt x="733" y="10"/>
                  </a:lnTo>
                  <a:lnTo>
                    <a:pt x="731" y="10"/>
                  </a:lnTo>
                  <a:lnTo>
                    <a:pt x="731" y="10"/>
                  </a:lnTo>
                  <a:lnTo>
                    <a:pt x="727" y="9"/>
                  </a:lnTo>
                  <a:lnTo>
                    <a:pt x="727" y="9"/>
                  </a:lnTo>
                  <a:lnTo>
                    <a:pt x="724" y="8"/>
                  </a:lnTo>
                  <a:lnTo>
                    <a:pt x="724" y="8"/>
                  </a:lnTo>
                  <a:lnTo>
                    <a:pt x="723" y="8"/>
                  </a:lnTo>
                  <a:lnTo>
                    <a:pt x="722" y="8"/>
                  </a:lnTo>
                  <a:lnTo>
                    <a:pt x="722" y="8"/>
                  </a:lnTo>
                  <a:lnTo>
                    <a:pt x="720" y="9"/>
                  </a:lnTo>
                  <a:lnTo>
                    <a:pt x="720" y="9"/>
                  </a:lnTo>
                  <a:lnTo>
                    <a:pt x="714" y="8"/>
                  </a:lnTo>
                  <a:lnTo>
                    <a:pt x="714" y="8"/>
                  </a:lnTo>
                  <a:lnTo>
                    <a:pt x="706" y="8"/>
                  </a:lnTo>
                  <a:lnTo>
                    <a:pt x="706" y="8"/>
                  </a:lnTo>
                  <a:lnTo>
                    <a:pt x="705" y="8"/>
                  </a:lnTo>
                  <a:lnTo>
                    <a:pt x="705" y="9"/>
                  </a:lnTo>
                  <a:lnTo>
                    <a:pt x="704" y="11"/>
                  </a:lnTo>
                  <a:lnTo>
                    <a:pt x="704" y="11"/>
                  </a:lnTo>
                  <a:lnTo>
                    <a:pt x="703" y="10"/>
                  </a:lnTo>
                  <a:lnTo>
                    <a:pt x="703" y="10"/>
                  </a:lnTo>
                  <a:lnTo>
                    <a:pt x="702" y="9"/>
                  </a:lnTo>
                  <a:lnTo>
                    <a:pt x="701" y="9"/>
                  </a:lnTo>
                  <a:lnTo>
                    <a:pt x="701" y="9"/>
                  </a:lnTo>
                  <a:lnTo>
                    <a:pt x="697" y="11"/>
                  </a:lnTo>
                  <a:lnTo>
                    <a:pt x="697" y="11"/>
                  </a:lnTo>
                  <a:lnTo>
                    <a:pt x="688" y="11"/>
                  </a:lnTo>
                  <a:lnTo>
                    <a:pt x="688" y="11"/>
                  </a:lnTo>
                  <a:lnTo>
                    <a:pt x="686" y="12"/>
                  </a:lnTo>
                  <a:lnTo>
                    <a:pt x="685" y="13"/>
                  </a:lnTo>
                  <a:lnTo>
                    <a:pt x="684" y="15"/>
                  </a:lnTo>
                  <a:lnTo>
                    <a:pt x="684" y="15"/>
                  </a:lnTo>
                  <a:lnTo>
                    <a:pt x="683" y="16"/>
                  </a:lnTo>
                  <a:lnTo>
                    <a:pt x="683" y="16"/>
                  </a:lnTo>
                  <a:lnTo>
                    <a:pt x="679" y="17"/>
                  </a:lnTo>
                  <a:lnTo>
                    <a:pt x="679" y="17"/>
                  </a:lnTo>
                  <a:lnTo>
                    <a:pt x="678" y="16"/>
                  </a:lnTo>
                  <a:lnTo>
                    <a:pt x="677" y="15"/>
                  </a:lnTo>
                  <a:lnTo>
                    <a:pt x="677" y="15"/>
                  </a:lnTo>
                  <a:lnTo>
                    <a:pt x="663" y="17"/>
                  </a:lnTo>
                  <a:lnTo>
                    <a:pt x="663" y="17"/>
                  </a:lnTo>
                  <a:lnTo>
                    <a:pt x="660" y="18"/>
                  </a:lnTo>
                  <a:lnTo>
                    <a:pt x="657" y="19"/>
                  </a:lnTo>
                  <a:lnTo>
                    <a:pt x="653" y="24"/>
                  </a:lnTo>
                  <a:lnTo>
                    <a:pt x="648" y="30"/>
                  </a:lnTo>
                  <a:lnTo>
                    <a:pt x="648" y="30"/>
                  </a:lnTo>
                  <a:lnTo>
                    <a:pt x="645" y="30"/>
                  </a:lnTo>
                  <a:lnTo>
                    <a:pt x="645" y="30"/>
                  </a:lnTo>
                  <a:lnTo>
                    <a:pt x="644" y="30"/>
                  </a:lnTo>
                  <a:lnTo>
                    <a:pt x="644" y="30"/>
                  </a:lnTo>
                  <a:lnTo>
                    <a:pt x="644" y="30"/>
                  </a:lnTo>
                  <a:lnTo>
                    <a:pt x="644" y="31"/>
                  </a:lnTo>
                  <a:lnTo>
                    <a:pt x="643" y="32"/>
                  </a:lnTo>
                  <a:lnTo>
                    <a:pt x="643" y="32"/>
                  </a:lnTo>
                  <a:lnTo>
                    <a:pt x="641" y="32"/>
                  </a:lnTo>
                  <a:lnTo>
                    <a:pt x="641" y="34"/>
                  </a:lnTo>
                  <a:lnTo>
                    <a:pt x="640" y="32"/>
                  </a:lnTo>
                  <a:lnTo>
                    <a:pt x="640" y="32"/>
                  </a:lnTo>
                  <a:lnTo>
                    <a:pt x="639" y="32"/>
                  </a:lnTo>
                  <a:lnTo>
                    <a:pt x="639" y="34"/>
                  </a:lnTo>
                  <a:lnTo>
                    <a:pt x="638" y="36"/>
                  </a:lnTo>
                  <a:lnTo>
                    <a:pt x="638" y="36"/>
                  </a:lnTo>
                  <a:lnTo>
                    <a:pt x="637" y="36"/>
                  </a:lnTo>
                  <a:lnTo>
                    <a:pt x="637" y="36"/>
                  </a:lnTo>
                  <a:lnTo>
                    <a:pt x="634" y="36"/>
                  </a:lnTo>
                  <a:lnTo>
                    <a:pt x="634" y="36"/>
                  </a:lnTo>
                  <a:lnTo>
                    <a:pt x="629" y="34"/>
                  </a:lnTo>
                  <a:lnTo>
                    <a:pt x="629" y="34"/>
                  </a:lnTo>
                  <a:lnTo>
                    <a:pt x="628" y="34"/>
                  </a:lnTo>
                  <a:lnTo>
                    <a:pt x="628" y="35"/>
                  </a:lnTo>
                  <a:lnTo>
                    <a:pt x="627" y="36"/>
                  </a:lnTo>
                  <a:lnTo>
                    <a:pt x="627" y="36"/>
                  </a:lnTo>
                  <a:lnTo>
                    <a:pt x="626" y="38"/>
                  </a:lnTo>
                  <a:lnTo>
                    <a:pt x="626" y="38"/>
                  </a:lnTo>
                  <a:lnTo>
                    <a:pt x="625" y="39"/>
                  </a:lnTo>
                  <a:lnTo>
                    <a:pt x="625" y="39"/>
                  </a:lnTo>
                  <a:lnTo>
                    <a:pt x="618" y="40"/>
                  </a:lnTo>
                  <a:lnTo>
                    <a:pt x="618" y="40"/>
                  </a:lnTo>
                  <a:lnTo>
                    <a:pt x="616" y="41"/>
                  </a:lnTo>
                  <a:lnTo>
                    <a:pt x="615" y="42"/>
                  </a:lnTo>
                  <a:lnTo>
                    <a:pt x="615" y="42"/>
                  </a:lnTo>
                  <a:lnTo>
                    <a:pt x="612" y="44"/>
                  </a:lnTo>
                  <a:lnTo>
                    <a:pt x="610" y="45"/>
                  </a:lnTo>
                  <a:lnTo>
                    <a:pt x="610" y="45"/>
                  </a:lnTo>
                  <a:lnTo>
                    <a:pt x="609" y="45"/>
                  </a:lnTo>
                  <a:lnTo>
                    <a:pt x="609" y="45"/>
                  </a:lnTo>
                  <a:lnTo>
                    <a:pt x="607" y="46"/>
                  </a:lnTo>
                  <a:lnTo>
                    <a:pt x="606" y="47"/>
                  </a:lnTo>
                  <a:lnTo>
                    <a:pt x="606" y="47"/>
                  </a:lnTo>
                  <a:lnTo>
                    <a:pt x="605" y="50"/>
                  </a:lnTo>
                  <a:lnTo>
                    <a:pt x="605" y="51"/>
                  </a:lnTo>
                  <a:lnTo>
                    <a:pt x="605" y="51"/>
                  </a:lnTo>
                  <a:lnTo>
                    <a:pt x="605" y="51"/>
                  </a:lnTo>
                  <a:lnTo>
                    <a:pt x="604" y="51"/>
                  </a:lnTo>
                  <a:lnTo>
                    <a:pt x="602" y="51"/>
                  </a:lnTo>
                  <a:lnTo>
                    <a:pt x="601" y="52"/>
                  </a:lnTo>
                  <a:lnTo>
                    <a:pt x="601" y="52"/>
                  </a:lnTo>
                  <a:lnTo>
                    <a:pt x="597" y="52"/>
                  </a:lnTo>
                  <a:lnTo>
                    <a:pt x="597" y="52"/>
                  </a:lnTo>
                  <a:lnTo>
                    <a:pt x="593" y="54"/>
                  </a:lnTo>
                  <a:lnTo>
                    <a:pt x="591" y="55"/>
                  </a:lnTo>
                  <a:lnTo>
                    <a:pt x="591" y="55"/>
                  </a:lnTo>
                  <a:lnTo>
                    <a:pt x="589" y="56"/>
                  </a:lnTo>
                  <a:lnTo>
                    <a:pt x="588" y="56"/>
                  </a:lnTo>
                  <a:lnTo>
                    <a:pt x="588" y="56"/>
                  </a:lnTo>
                  <a:lnTo>
                    <a:pt x="587" y="56"/>
                  </a:lnTo>
                  <a:lnTo>
                    <a:pt x="586" y="57"/>
                  </a:lnTo>
                  <a:lnTo>
                    <a:pt x="585" y="59"/>
                  </a:lnTo>
                  <a:lnTo>
                    <a:pt x="585" y="59"/>
                  </a:lnTo>
                  <a:lnTo>
                    <a:pt x="581" y="61"/>
                  </a:lnTo>
                  <a:lnTo>
                    <a:pt x="581" y="61"/>
                  </a:lnTo>
                  <a:lnTo>
                    <a:pt x="580" y="64"/>
                  </a:lnTo>
                  <a:lnTo>
                    <a:pt x="580" y="64"/>
                  </a:lnTo>
                  <a:lnTo>
                    <a:pt x="578" y="67"/>
                  </a:lnTo>
                  <a:lnTo>
                    <a:pt x="578" y="70"/>
                  </a:lnTo>
                  <a:lnTo>
                    <a:pt x="578" y="70"/>
                  </a:lnTo>
                  <a:lnTo>
                    <a:pt x="577" y="70"/>
                  </a:lnTo>
                  <a:lnTo>
                    <a:pt x="574" y="71"/>
                  </a:lnTo>
                  <a:lnTo>
                    <a:pt x="572" y="71"/>
                  </a:lnTo>
                  <a:lnTo>
                    <a:pt x="572" y="71"/>
                  </a:lnTo>
                  <a:lnTo>
                    <a:pt x="570" y="74"/>
                  </a:lnTo>
                  <a:lnTo>
                    <a:pt x="570" y="77"/>
                  </a:lnTo>
                  <a:lnTo>
                    <a:pt x="570" y="77"/>
                  </a:lnTo>
                  <a:lnTo>
                    <a:pt x="570" y="78"/>
                  </a:lnTo>
                  <a:lnTo>
                    <a:pt x="570" y="79"/>
                  </a:lnTo>
                  <a:lnTo>
                    <a:pt x="570" y="79"/>
                  </a:lnTo>
                  <a:lnTo>
                    <a:pt x="567" y="84"/>
                  </a:lnTo>
                  <a:lnTo>
                    <a:pt x="567" y="84"/>
                  </a:lnTo>
                  <a:lnTo>
                    <a:pt x="566" y="87"/>
                  </a:lnTo>
                  <a:lnTo>
                    <a:pt x="564" y="89"/>
                  </a:lnTo>
                  <a:lnTo>
                    <a:pt x="564" y="89"/>
                  </a:lnTo>
                  <a:lnTo>
                    <a:pt x="560" y="88"/>
                  </a:lnTo>
                  <a:lnTo>
                    <a:pt x="560" y="88"/>
                  </a:lnTo>
                  <a:lnTo>
                    <a:pt x="557" y="88"/>
                  </a:lnTo>
                  <a:lnTo>
                    <a:pt x="553" y="88"/>
                  </a:lnTo>
                  <a:lnTo>
                    <a:pt x="553" y="88"/>
                  </a:lnTo>
                  <a:lnTo>
                    <a:pt x="552" y="90"/>
                  </a:lnTo>
                  <a:lnTo>
                    <a:pt x="551" y="93"/>
                  </a:lnTo>
                  <a:lnTo>
                    <a:pt x="551" y="93"/>
                  </a:lnTo>
                  <a:lnTo>
                    <a:pt x="549" y="94"/>
                  </a:lnTo>
                  <a:lnTo>
                    <a:pt x="549" y="94"/>
                  </a:lnTo>
                  <a:lnTo>
                    <a:pt x="548" y="95"/>
                  </a:lnTo>
                  <a:lnTo>
                    <a:pt x="545" y="98"/>
                  </a:lnTo>
                  <a:lnTo>
                    <a:pt x="545" y="98"/>
                  </a:lnTo>
                  <a:lnTo>
                    <a:pt x="542" y="100"/>
                  </a:lnTo>
                  <a:lnTo>
                    <a:pt x="539" y="100"/>
                  </a:lnTo>
                  <a:lnTo>
                    <a:pt x="534" y="102"/>
                  </a:lnTo>
                  <a:lnTo>
                    <a:pt x="533" y="102"/>
                  </a:lnTo>
                  <a:lnTo>
                    <a:pt x="533" y="102"/>
                  </a:lnTo>
                  <a:lnTo>
                    <a:pt x="531" y="104"/>
                  </a:lnTo>
                  <a:lnTo>
                    <a:pt x="530" y="106"/>
                  </a:lnTo>
                  <a:lnTo>
                    <a:pt x="530" y="106"/>
                  </a:lnTo>
                  <a:lnTo>
                    <a:pt x="528" y="106"/>
                  </a:lnTo>
                  <a:lnTo>
                    <a:pt x="525" y="105"/>
                  </a:lnTo>
                  <a:lnTo>
                    <a:pt x="523" y="104"/>
                  </a:lnTo>
                  <a:lnTo>
                    <a:pt x="522" y="103"/>
                  </a:lnTo>
                  <a:lnTo>
                    <a:pt x="522" y="103"/>
                  </a:lnTo>
                  <a:lnTo>
                    <a:pt x="519" y="105"/>
                  </a:lnTo>
                  <a:lnTo>
                    <a:pt x="518" y="106"/>
                  </a:lnTo>
                  <a:lnTo>
                    <a:pt x="518" y="108"/>
                  </a:lnTo>
                  <a:lnTo>
                    <a:pt x="518" y="108"/>
                  </a:lnTo>
                  <a:lnTo>
                    <a:pt x="520" y="116"/>
                  </a:lnTo>
                  <a:lnTo>
                    <a:pt x="521" y="120"/>
                  </a:lnTo>
                  <a:lnTo>
                    <a:pt x="521" y="120"/>
                  </a:lnTo>
                  <a:lnTo>
                    <a:pt x="521" y="120"/>
                  </a:lnTo>
                  <a:lnTo>
                    <a:pt x="522" y="119"/>
                  </a:lnTo>
                  <a:lnTo>
                    <a:pt x="522" y="119"/>
                  </a:lnTo>
                  <a:lnTo>
                    <a:pt x="521" y="125"/>
                  </a:lnTo>
                  <a:lnTo>
                    <a:pt x="518" y="134"/>
                  </a:lnTo>
                  <a:lnTo>
                    <a:pt x="518" y="134"/>
                  </a:lnTo>
                  <a:lnTo>
                    <a:pt x="514" y="138"/>
                  </a:lnTo>
                  <a:lnTo>
                    <a:pt x="509" y="144"/>
                  </a:lnTo>
                  <a:lnTo>
                    <a:pt x="501" y="149"/>
                  </a:lnTo>
                  <a:lnTo>
                    <a:pt x="501" y="149"/>
                  </a:lnTo>
                  <a:lnTo>
                    <a:pt x="499" y="149"/>
                  </a:lnTo>
                  <a:lnTo>
                    <a:pt x="499" y="149"/>
                  </a:lnTo>
                  <a:lnTo>
                    <a:pt x="498" y="149"/>
                  </a:lnTo>
                  <a:lnTo>
                    <a:pt x="498" y="149"/>
                  </a:lnTo>
                  <a:lnTo>
                    <a:pt x="492" y="146"/>
                  </a:lnTo>
                  <a:lnTo>
                    <a:pt x="492" y="146"/>
                  </a:lnTo>
                  <a:lnTo>
                    <a:pt x="486" y="143"/>
                  </a:lnTo>
                  <a:lnTo>
                    <a:pt x="486" y="143"/>
                  </a:lnTo>
                  <a:lnTo>
                    <a:pt x="486" y="142"/>
                  </a:lnTo>
                  <a:lnTo>
                    <a:pt x="484" y="142"/>
                  </a:lnTo>
                  <a:lnTo>
                    <a:pt x="484" y="142"/>
                  </a:lnTo>
                  <a:lnTo>
                    <a:pt x="483" y="143"/>
                  </a:lnTo>
                  <a:lnTo>
                    <a:pt x="482" y="143"/>
                  </a:lnTo>
                  <a:lnTo>
                    <a:pt x="482" y="143"/>
                  </a:lnTo>
                  <a:lnTo>
                    <a:pt x="480" y="144"/>
                  </a:lnTo>
                  <a:lnTo>
                    <a:pt x="480" y="145"/>
                  </a:lnTo>
                  <a:lnTo>
                    <a:pt x="481" y="146"/>
                  </a:lnTo>
                  <a:lnTo>
                    <a:pt x="481" y="146"/>
                  </a:lnTo>
                  <a:lnTo>
                    <a:pt x="484" y="148"/>
                  </a:lnTo>
                  <a:lnTo>
                    <a:pt x="485" y="152"/>
                  </a:lnTo>
                  <a:lnTo>
                    <a:pt x="486" y="155"/>
                  </a:lnTo>
                  <a:lnTo>
                    <a:pt x="486" y="155"/>
                  </a:lnTo>
                  <a:lnTo>
                    <a:pt x="484" y="155"/>
                  </a:lnTo>
                  <a:lnTo>
                    <a:pt x="483" y="155"/>
                  </a:lnTo>
                  <a:lnTo>
                    <a:pt x="483" y="155"/>
                  </a:lnTo>
                  <a:lnTo>
                    <a:pt x="483" y="154"/>
                  </a:lnTo>
                  <a:lnTo>
                    <a:pt x="482" y="153"/>
                  </a:lnTo>
                  <a:lnTo>
                    <a:pt x="482" y="153"/>
                  </a:lnTo>
                  <a:lnTo>
                    <a:pt x="481" y="153"/>
                  </a:lnTo>
                  <a:lnTo>
                    <a:pt x="480" y="154"/>
                  </a:lnTo>
                  <a:lnTo>
                    <a:pt x="480" y="154"/>
                  </a:lnTo>
                  <a:lnTo>
                    <a:pt x="477" y="155"/>
                  </a:lnTo>
                  <a:lnTo>
                    <a:pt x="473" y="156"/>
                  </a:lnTo>
                  <a:lnTo>
                    <a:pt x="473" y="156"/>
                  </a:lnTo>
                  <a:lnTo>
                    <a:pt x="470" y="157"/>
                  </a:lnTo>
                  <a:lnTo>
                    <a:pt x="466" y="159"/>
                  </a:lnTo>
                  <a:lnTo>
                    <a:pt x="464" y="163"/>
                  </a:lnTo>
                  <a:lnTo>
                    <a:pt x="463" y="165"/>
                  </a:lnTo>
                  <a:lnTo>
                    <a:pt x="463" y="165"/>
                  </a:lnTo>
                  <a:lnTo>
                    <a:pt x="466" y="170"/>
                  </a:lnTo>
                  <a:lnTo>
                    <a:pt x="467" y="172"/>
                  </a:lnTo>
                  <a:lnTo>
                    <a:pt x="467" y="173"/>
                  </a:lnTo>
                  <a:lnTo>
                    <a:pt x="466" y="174"/>
                  </a:lnTo>
                  <a:lnTo>
                    <a:pt x="466" y="174"/>
                  </a:lnTo>
                  <a:lnTo>
                    <a:pt x="460" y="178"/>
                  </a:lnTo>
                  <a:lnTo>
                    <a:pt x="455" y="181"/>
                  </a:lnTo>
                  <a:lnTo>
                    <a:pt x="453" y="182"/>
                  </a:lnTo>
                  <a:lnTo>
                    <a:pt x="453" y="182"/>
                  </a:lnTo>
                  <a:lnTo>
                    <a:pt x="451" y="183"/>
                  </a:lnTo>
                  <a:lnTo>
                    <a:pt x="451" y="183"/>
                  </a:lnTo>
                  <a:lnTo>
                    <a:pt x="452" y="183"/>
                  </a:lnTo>
                  <a:lnTo>
                    <a:pt x="452" y="183"/>
                  </a:lnTo>
                  <a:lnTo>
                    <a:pt x="453" y="184"/>
                  </a:lnTo>
                  <a:lnTo>
                    <a:pt x="453" y="187"/>
                  </a:lnTo>
                  <a:lnTo>
                    <a:pt x="452" y="191"/>
                  </a:lnTo>
                  <a:lnTo>
                    <a:pt x="450" y="193"/>
                  </a:lnTo>
                  <a:lnTo>
                    <a:pt x="450" y="193"/>
                  </a:lnTo>
                  <a:lnTo>
                    <a:pt x="447" y="195"/>
                  </a:lnTo>
                  <a:lnTo>
                    <a:pt x="446" y="200"/>
                  </a:lnTo>
                  <a:lnTo>
                    <a:pt x="444" y="206"/>
                  </a:lnTo>
                  <a:lnTo>
                    <a:pt x="444" y="206"/>
                  </a:lnTo>
                  <a:lnTo>
                    <a:pt x="443" y="212"/>
                  </a:lnTo>
                  <a:lnTo>
                    <a:pt x="443" y="212"/>
                  </a:lnTo>
                  <a:lnTo>
                    <a:pt x="442" y="219"/>
                  </a:lnTo>
                  <a:lnTo>
                    <a:pt x="440" y="223"/>
                  </a:lnTo>
                  <a:lnTo>
                    <a:pt x="440" y="223"/>
                  </a:lnTo>
                  <a:lnTo>
                    <a:pt x="438" y="227"/>
                  </a:lnTo>
                  <a:lnTo>
                    <a:pt x="438" y="227"/>
                  </a:lnTo>
                  <a:lnTo>
                    <a:pt x="440" y="230"/>
                  </a:lnTo>
                  <a:lnTo>
                    <a:pt x="440" y="230"/>
                  </a:lnTo>
                  <a:lnTo>
                    <a:pt x="437" y="234"/>
                  </a:lnTo>
                  <a:lnTo>
                    <a:pt x="437" y="234"/>
                  </a:lnTo>
                  <a:lnTo>
                    <a:pt x="435" y="239"/>
                  </a:lnTo>
                  <a:lnTo>
                    <a:pt x="435" y="243"/>
                  </a:lnTo>
                  <a:lnTo>
                    <a:pt x="435" y="243"/>
                  </a:lnTo>
                  <a:lnTo>
                    <a:pt x="437" y="243"/>
                  </a:lnTo>
                  <a:lnTo>
                    <a:pt x="437" y="243"/>
                  </a:lnTo>
                  <a:lnTo>
                    <a:pt x="438" y="245"/>
                  </a:lnTo>
                  <a:lnTo>
                    <a:pt x="438" y="246"/>
                  </a:lnTo>
                  <a:lnTo>
                    <a:pt x="438" y="246"/>
                  </a:lnTo>
                  <a:lnTo>
                    <a:pt x="438" y="248"/>
                  </a:lnTo>
                  <a:lnTo>
                    <a:pt x="436" y="249"/>
                  </a:lnTo>
                  <a:lnTo>
                    <a:pt x="436" y="249"/>
                  </a:lnTo>
                  <a:lnTo>
                    <a:pt x="436" y="250"/>
                  </a:lnTo>
                  <a:lnTo>
                    <a:pt x="436" y="251"/>
                  </a:lnTo>
                  <a:lnTo>
                    <a:pt x="435" y="252"/>
                  </a:lnTo>
                  <a:lnTo>
                    <a:pt x="435" y="252"/>
                  </a:lnTo>
                  <a:lnTo>
                    <a:pt x="435" y="254"/>
                  </a:lnTo>
                  <a:lnTo>
                    <a:pt x="435" y="256"/>
                  </a:lnTo>
                  <a:lnTo>
                    <a:pt x="435" y="256"/>
                  </a:lnTo>
                  <a:lnTo>
                    <a:pt x="432" y="256"/>
                  </a:lnTo>
                  <a:lnTo>
                    <a:pt x="432" y="256"/>
                  </a:lnTo>
                  <a:lnTo>
                    <a:pt x="432" y="256"/>
                  </a:lnTo>
                  <a:lnTo>
                    <a:pt x="432" y="256"/>
                  </a:lnTo>
                  <a:lnTo>
                    <a:pt x="431" y="259"/>
                  </a:lnTo>
                  <a:lnTo>
                    <a:pt x="431" y="259"/>
                  </a:lnTo>
                  <a:lnTo>
                    <a:pt x="428" y="260"/>
                  </a:lnTo>
                  <a:lnTo>
                    <a:pt x="428" y="260"/>
                  </a:lnTo>
                  <a:lnTo>
                    <a:pt x="427" y="262"/>
                  </a:lnTo>
                  <a:lnTo>
                    <a:pt x="427" y="264"/>
                  </a:lnTo>
                  <a:lnTo>
                    <a:pt x="427" y="264"/>
                  </a:lnTo>
                  <a:lnTo>
                    <a:pt x="428" y="265"/>
                  </a:lnTo>
                  <a:lnTo>
                    <a:pt x="431" y="264"/>
                  </a:lnTo>
                  <a:lnTo>
                    <a:pt x="431" y="264"/>
                  </a:lnTo>
                  <a:lnTo>
                    <a:pt x="433" y="262"/>
                  </a:lnTo>
                  <a:lnTo>
                    <a:pt x="433" y="262"/>
                  </a:lnTo>
                  <a:lnTo>
                    <a:pt x="434" y="263"/>
                  </a:lnTo>
                  <a:lnTo>
                    <a:pt x="434" y="263"/>
                  </a:lnTo>
                  <a:lnTo>
                    <a:pt x="434" y="268"/>
                  </a:lnTo>
                  <a:lnTo>
                    <a:pt x="434" y="268"/>
                  </a:lnTo>
                  <a:lnTo>
                    <a:pt x="433" y="273"/>
                  </a:lnTo>
                  <a:lnTo>
                    <a:pt x="433" y="273"/>
                  </a:lnTo>
                  <a:lnTo>
                    <a:pt x="432" y="278"/>
                  </a:lnTo>
                  <a:lnTo>
                    <a:pt x="432" y="278"/>
                  </a:lnTo>
                  <a:lnTo>
                    <a:pt x="429" y="281"/>
                  </a:lnTo>
                  <a:lnTo>
                    <a:pt x="428" y="283"/>
                  </a:lnTo>
                  <a:lnTo>
                    <a:pt x="428" y="284"/>
                  </a:lnTo>
                  <a:lnTo>
                    <a:pt x="428" y="284"/>
                  </a:lnTo>
                  <a:lnTo>
                    <a:pt x="429" y="288"/>
                  </a:lnTo>
                  <a:lnTo>
                    <a:pt x="429" y="291"/>
                  </a:lnTo>
                  <a:lnTo>
                    <a:pt x="429" y="291"/>
                  </a:lnTo>
                  <a:lnTo>
                    <a:pt x="431" y="292"/>
                  </a:lnTo>
                  <a:lnTo>
                    <a:pt x="431" y="293"/>
                  </a:lnTo>
                  <a:lnTo>
                    <a:pt x="429" y="295"/>
                  </a:lnTo>
                  <a:lnTo>
                    <a:pt x="429" y="295"/>
                  </a:lnTo>
                  <a:lnTo>
                    <a:pt x="429" y="297"/>
                  </a:lnTo>
                  <a:lnTo>
                    <a:pt x="431" y="299"/>
                  </a:lnTo>
                  <a:lnTo>
                    <a:pt x="433" y="302"/>
                  </a:lnTo>
                  <a:lnTo>
                    <a:pt x="433" y="302"/>
                  </a:lnTo>
                  <a:lnTo>
                    <a:pt x="434" y="311"/>
                  </a:lnTo>
                  <a:lnTo>
                    <a:pt x="434" y="311"/>
                  </a:lnTo>
                  <a:lnTo>
                    <a:pt x="435" y="317"/>
                  </a:lnTo>
                  <a:lnTo>
                    <a:pt x="436" y="320"/>
                  </a:lnTo>
                  <a:lnTo>
                    <a:pt x="436" y="320"/>
                  </a:lnTo>
                  <a:lnTo>
                    <a:pt x="438" y="323"/>
                  </a:lnTo>
                  <a:lnTo>
                    <a:pt x="438" y="323"/>
                  </a:lnTo>
                  <a:lnTo>
                    <a:pt x="438" y="330"/>
                  </a:lnTo>
                  <a:lnTo>
                    <a:pt x="437" y="334"/>
                  </a:lnTo>
                  <a:lnTo>
                    <a:pt x="437" y="334"/>
                  </a:lnTo>
                  <a:lnTo>
                    <a:pt x="438" y="340"/>
                  </a:lnTo>
                  <a:lnTo>
                    <a:pt x="438" y="340"/>
                  </a:lnTo>
                  <a:lnTo>
                    <a:pt x="440" y="343"/>
                  </a:lnTo>
                  <a:lnTo>
                    <a:pt x="440" y="344"/>
                  </a:lnTo>
                  <a:lnTo>
                    <a:pt x="440" y="344"/>
                  </a:lnTo>
                  <a:lnTo>
                    <a:pt x="440" y="347"/>
                  </a:lnTo>
                  <a:lnTo>
                    <a:pt x="440" y="347"/>
                  </a:lnTo>
                  <a:lnTo>
                    <a:pt x="438" y="351"/>
                  </a:lnTo>
                  <a:lnTo>
                    <a:pt x="438" y="351"/>
                  </a:lnTo>
                  <a:lnTo>
                    <a:pt x="440" y="361"/>
                  </a:lnTo>
                  <a:lnTo>
                    <a:pt x="440" y="361"/>
                  </a:lnTo>
                  <a:lnTo>
                    <a:pt x="442" y="373"/>
                  </a:lnTo>
                  <a:lnTo>
                    <a:pt x="444" y="382"/>
                  </a:lnTo>
                  <a:lnTo>
                    <a:pt x="444" y="382"/>
                  </a:lnTo>
                  <a:lnTo>
                    <a:pt x="448" y="383"/>
                  </a:lnTo>
                  <a:lnTo>
                    <a:pt x="448" y="383"/>
                  </a:lnTo>
                  <a:lnTo>
                    <a:pt x="450" y="385"/>
                  </a:lnTo>
                  <a:lnTo>
                    <a:pt x="451" y="387"/>
                  </a:lnTo>
                  <a:lnTo>
                    <a:pt x="451" y="387"/>
                  </a:lnTo>
                  <a:lnTo>
                    <a:pt x="450" y="392"/>
                  </a:lnTo>
                  <a:lnTo>
                    <a:pt x="450" y="392"/>
                  </a:lnTo>
                  <a:lnTo>
                    <a:pt x="451" y="395"/>
                  </a:lnTo>
                  <a:lnTo>
                    <a:pt x="452" y="396"/>
                  </a:lnTo>
                  <a:lnTo>
                    <a:pt x="452" y="396"/>
                  </a:lnTo>
                  <a:lnTo>
                    <a:pt x="452" y="398"/>
                  </a:lnTo>
                  <a:lnTo>
                    <a:pt x="452" y="398"/>
                  </a:lnTo>
                  <a:lnTo>
                    <a:pt x="453" y="401"/>
                  </a:lnTo>
                  <a:lnTo>
                    <a:pt x="453" y="401"/>
                  </a:lnTo>
                  <a:lnTo>
                    <a:pt x="454" y="401"/>
                  </a:lnTo>
                  <a:lnTo>
                    <a:pt x="454" y="402"/>
                  </a:lnTo>
                  <a:lnTo>
                    <a:pt x="454" y="402"/>
                  </a:lnTo>
                  <a:lnTo>
                    <a:pt x="454" y="409"/>
                  </a:lnTo>
                  <a:lnTo>
                    <a:pt x="454" y="409"/>
                  </a:lnTo>
                  <a:lnTo>
                    <a:pt x="453" y="416"/>
                  </a:lnTo>
                  <a:lnTo>
                    <a:pt x="453" y="416"/>
                  </a:lnTo>
                  <a:lnTo>
                    <a:pt x="454" y="420"/>
                  </a:lnTo>
                  <a:lnTo>
                    <a:pt x="455" y="423"/>
                  </a:lnTo>
                  <a:lnTo>
                    <a:pt x="455" y="423"/>
                  </a:lnTo>
                  <a:lnTo>
                    <a:pt x="455" y="427"/>
                  </a:lnTo>
                  <a:lnTo>
                    <a:pt x="455" y="427"/>
                  </a:lnTo>
                  <a:lnTo>
                    <a:pt x="457" y="434"/>
                  </a:lnTo>
                  <a:lnTo>
                    <a:pt x="457" y="434"/>
                  </a:lnTo>
                  <a:lnTo>
                    <a:pt x="457" y="440"/>
                  </a:lnTo>
                  <a:lnTo>
                    <a:pt x="457" y="447"/>
                  </a:lnTo>
                  <a:lnTo>
                    <a:pt x="457" y="447"/>
                  </a:lnTo>
                  <a:lnTo>
                    <a:pt x="461" y="455"/>
                  </a:lnTo>
                  <a:lnTo>
                    <a:pt x="461" y="455"/>
                  </a:lnTo>
                  <a:lnTo>
                    <a:pt x="461" y="457"/>
                  </a:lnTo>
                  <a:lnTo>
                    <a:pt x="461" y="457"/>
                  </a:lnTo>
                  <a:lnTo>
                    <a:pt x="461" y="465"/>
                  </a:lnTo>
                  <a:lnTo>
                    <a:pt x="461" y="465"/>
                  </a:lnTo>
                  <a:lnTo>
                    <a:pt x="461" y="470"/>
                  </a:lnTo>
                  <a:lnTo>
                    <a:pt x="461" y="478"/>
                  </a:lnTo>
                  <a:lnTo>
                    <a:pt x="461" y="478"/>
                  </a:lnTo>
                  <a:lnTo>
                    <a:pt x="461" y="486"/>
                  </a:lnTo>
                  <a:lnTo>
                    <a:pt x="460" y="489"/>
                  </a:lnTo>
                  <a:lnTo>
                    <a:pt x="460" y="489"/>
                  </a:lnTo>
                  <a:lnTo>
                    <a:pt x="456" y="494"/>
                  </a:lnTo>
                  <a:lnTo>
                    <a:pt x="453" y="503"/>
                  </a:lnTo>
                  <a:lnTo>
                    <a:pt x="453" y="503"/>
                  </a:lnTo>
                  <a:lnTo>
                    <a:pt x="452" y="509"/>
                  </a:lnTo>
                  <a:lnTo>
                    <a:pt x="452" y="509"/>
                  </a:lnTo>
                  <a:lnTo>
                    <a:pt x="452" y="511"/>
                  </a:lnTo>
                  <a:lnTo>
                    <a:pt x="452" y="511"/>
                  </a:lnTo>
                  <a:lnTo>
                    <a:pt x="452" y="514"/>
                  </a:lnTo>
                  <a:lnTo>
                    <a:pt x="452" y="514"/>
                  </a:lnTo>
                  <a:lnTo>
                    <a:pt x="452" y="516"/>
                  </a:lnTo>
                  <a:lnTo>
                    <a:pt x="452" y="516"/>
                  </a:lnTo>
                  <a:lnTo>
                    <a:pt x="452" y="527"/>
                  </a:lnTo>
                  <a:lnTo>
                    <a:pt x="452" y="527"/>
                  </a:lnTo>
                  <a:lnTo>
                    <a:pt x="451" y="538"/>
                  </a:lnTo>
                  <a:lnTo>
                    <a:pt x="451" y="538"/>
                  </a:lnTo>
                  <a:lnTo>
                    <a:pt x="451" y="543"/>
                  </a:lnTo>
                  <a:lnTo>
                    <a:pt x="451" y="543"/>
                  </a:lnTo>
                  <a:lnTo>
                    <a:pt x="452" y="553"/>
                  </a:lnTo>
                  <a:lnTo>
                    <a:pt x="452" y="553"/>
                  </a:lnTo>
                  <a:lnTo>
                    <a:pt x="452" y="571"/>
                  </a:lnTo>
                  <a:lnTo>
                    <a:pt x="452" y="571"/>
                  </a:lnTo>
                  <a:lnTo>
                    <a:pt x="453" y="587"/>
                  </a:lnTo>
                  <a:lnTo>
                    <a:pt x="453" y="587"/>
                  </a:lnTo>
                  <a:lnTo>
                    <a:pt x="454" y="603"/>
                  </a:lnTo>
                  <a:lnTo>
                    <a:pt x="454" y="603"/>
                  </a:lnTo>
                  <a:lnTo>
                    <a:pt x="455" y="610"/>
                  </a:lnTo>
                  <a:lnTo>
                    <a:pt x="457" y="613"/>
                  </a:lnTo>
                  <a:lnTo>
                    <a:pt x="457" y="613"/>
                  </a:lnTo>
                  <a:lnTo>
                    <a:pt x="457" y="615"/>
                  </a:lnTo>
                  <a:lnTo>
                    <a:pt x="457" y="615"/>
                  </a:lnTo>
                  <a:lnTo>
                    <a:pt x="458" y="616"/>
                  </a:lnTo>
                  <a:lnTo>
                    <a:pt x="458" y="616"/>
                  </a:lnTo>
                  <a:lnTo>
                    <a:pt x="458" y="620"/>
                  </a:lnTo>
                  <a:lnTo>
                    <a:pt x="458" y="620"/>
                  </a:lnTo>
                  <a:lnTo>
                    <a:pt x="462" y="630"/>
                  </a:lnTo>
                  <a:lnTo>
                    <a:pt x="462" y="630"/>
                  </a:lnTo>
                  <a:lnTo>
                    <a:pt x="464" y="634"/>
                  </a:lnTo>
                  <a:lnTo>
                    <a:pt x="465" y="636"/>
                  </a:lnTo>
                  <a:lnTo>
                    <a:pt x="465" y="636"/>
                  </a:lnTo>
                  <a:lnTo>
                    <a:pt x="465" y="638"/>
                  </a:lnTo>
                  <a:lnTo>
                    <a:pt x="465" y="638"/>
                  </a:lnTo>
                  <a:lnTo>
                    <a:pt x="469" y="644"/>
                  </a:lnTo>
                  <a:lnTo>
                    <a:pt x="469" y="644"/>
                  </a:lnTo>
                  <a:lnTo>
                    <a:pt x="472" y="653"/>
                  </a:lnTo>
                  <a:lnTo>
                    <a:pt x="474" y="661"/>
                  </a:lnTo>
                  <a:lnTo>
                    <a:pt x="474" y="661"/>
                  </a:lnTo>
                  <a:lnTo>
                    <a:pt x="476" y="664"/>
                  </a:lnTo>
                  <a:lnTo>
                    <a:pt x="477" y="667"/>
                  </a:lnTo>
                  <a:lnTo>
                    <a:pt x="477" y="667"/>
                  </a:lnTo>
                  <a:lnTo>
                    <a:pt x="479" y="670"/>
                  </a:lnTo>
                  <a:lnTo>
                    <a:pt x="481" y="673"/>
                  </a:lnTo>
                  <a:lnTo>
                    <a:pt x="481" y="673"/>
                  </a:lnTo>
                  <a:lnTo>
                    <a:pt x="484" y="678"/>
                  </a:lnTo>
                  <a:lnTo>
                    <a:pt x="484" y="678"/>
                  </a:lnTo>
                  <a:lnTo>
                    <a:pt x="486" y="682"/>
                  </a:lnTo>
                  <a:lnTo>
                    <a:pt x="486" y="682"/>
                  </a:lnTo>
                  <a:lnTo>
                    <a:pt x="491" y="687"/>
                  </a:lnTo>
                  <a:lnTo>
                    <a:pt x="494" y="691"/>
                  </a:lnTo>
                  <a:lnTo>
                    <a:pt x="494" y="691"/>
                  </a:lnTo>
                  <a:lnTo>
                    <a:pt x="496" y="693"/>
                  </a:lnTo>
                  <a:lnTo>
                    <a:pt x="496" y="693"/>
                  </a:lnTo>
                  <a:lnTo>
                    <a:pt x="499" y="696"/>
                  </a:lnTo>
                  <a:lnTo>
                    <a:pt x="500" y="699"/>
                  </a:lnTo>
                  <a:lnTo>
                    <a:pt x="500" y="699"/>
                  </a:lnTo>
                  <a:lnTo>
                    <a:pt x="506" y="704"/>
                  </a:lnTo>
                  <a:lnTo>
                    <a:pt x="506" y="704"/>
                  </a:lnTo>
                  <a:lnTo>
                    <a:pt x="510" y="708"/>
                  </a:lnTo>
                  <a:lnTo>
                    <a:pt x="510" y="708"/>
                  </a:lnTo>
                  <a:lnTo>
                    <a:pt x="513" y="710"/>
                  </a:lnTo>
                  <a:lnTo>
                    <a:pt x="513" y="710"/>
                  </a:lnTo>
                  <a:lnTo>
                    <a:pt x="520" y="714"/>
                  </a:lnTo>
                  <a:lnTo>
                    <a:pt x="520" y="714"/>
                  </a:lnTo>
                  <a:lnTo>
                    <a:pt x="522" y="717"/>
                  </a:lnTo>
                  <a:lnTo>
                    <a:pt x="522" y="717"/>
                  </a:lnTo>
                  <a:lnTo>
                    <a:pt x="525" y="718"/>
                  </a:lnTo>
                  <a:lnTo>
                    <a:pt x="528" y="718"/>
                  </a:lnTo>
                  <a:lnTo>
                    <a:pt x="528" y="718"/>
                  </a:lnTo>
                  <a:lnTo>
                    <a:pt x="532" y="732"/>
                  </a:lnTo>
                  <a:lnTo>
                    <a:pt x="533" y="736"/>
                  </a:lnTo>
                  <a:lnTo>
                    <a:pt x="533" y="736"/>
                  </a:lnTo>
                  <a:lnTo>
                    <a:pt x="537" y="751"/>
                  </a:lnTo>
                  <a:lnTo>
                    <a:pt x="537" y="751"/>
                  </a:lnTo>
                  <a:lnTo>
                    <a:pt x="539" y="757"/>
                  </a:lnTo>
                  <a:lnTo>
                    <a:pt x="539" y="757"/>
                  </a:lnTo>
                  <a:lnTo>
                    <a:pt x="540" y="761"/>
                  </a:lnTo>
                  <a:lnTo>
                    <a:pt x="540" y="761"/>
                  </a:lnTo>
                  <a:lnTo>
                    <a:pt x="540" y="762"/>
                  </a:lnTo>
                  <a:lnTo>
                    <a:pt x="541" y="766"/>
                  </a:lnTo>
                  <a:lnTo>
                    <a:pt x="541" y="766"/>
                  </a:lnTo>
                  <a:lnTo>
                    <a:pt x="544" y="776"/>
                  </a:lnTo>
                  <a:lnTo>
                    <a:pt x="544" y="776"/>
                  </a:lnTo>
                  <a:lnTo>
                    <a:pt x="545" y="779"/>
                  </a:lnTo>
                  <a:lnTo>
                    <a:pt x="545" y="779"/>
                  </a:lnTo>
                  <a:lnTo>
                    <a:pt x="545" y="782"/>
                  </a:lnTo>
                  <a:lnTo>
                    <a:pt x="545" y="782"/>
                  </a:lnTo>
                  <a:lnTo>
                    <a:pt x="548" y="788"/>
                  </a:lnTo>
                  <a:lnTo>
                    <a:pt x="548" y="788"/>
                  </a:lnTo>
                  <a:lnTo>
                    <a:pt x="550" y="791"/>
                  </a:lnTo>
                  <a:lnTo>
                    <a:pt x="550" y="791"/>
                  </a:lnTo>
                  <a:lnTo>
                    <a:pt x="550" y="791"/>
                  </a:lnTo>
                  <a:lnTo>
                    <a:pt x="551" y="793"/>
                  </a:lnTo>
                  <a:lnTo>
                    <a:pt x="551" y="793"/>
                  </a:lnTo>
                  <a:lnTo>
                    <a:pt x="551" y="794"/>
                  </a:lnTo>
                  <a:lnTo>
                    <a:pt x="551" y="795"/>
                  </a:lnTo>
                  <a:lnTo>
                    <a:pt x="551" y="795"/>
                  </a:lnTo>
                  <a:lnTo>
                    <a:pt x="553" y="797"/>
                  </a:lnTo>
                  <a:lnTo>
                    <a:pt x="553" y="797"/>
                  </a:lnTo>
                  <a:lnTo>
                    <a:pt x="554" y="798"/>
                  </a:lnTo>
                  <a:lnTo>
                    <a:pt x="554" y="798"/>
                  </a:lnTo>
                  <a:lnTo>
                    <a:pt x="553" y="798"/>
                  </a:lnTo>
                  <a:lnTo>
                    <a:pt x="553" y="798"/>
                  </a:lnTo>
                  <a:lnTo>
                    <a:pt x="554" y="804"/>
                  </a:lnTo>
                  <a:lnTo>
                    <a:pt x="554" y="804"/>
                  </a:lnTo>
                  <a:lnTo>
                    <a:pt x="557" y="809"/>
                  </a:lnTo>
                  <a:lnTo>
                    <a:pt x="560" y="815"/>
                  </a:lnTo>
                  <a:lnTo>
                    <a:pt x="560" y="815"/>
                  </a:lnTo>
                  <a:lnTo>
                    <a:pt x="566" y="827"/>
                  </a:lnTo>
                  <a:lnTo>
                    <a:pt x="566" y="827"/>
                  </a:lnTo>
                  <a:lnTo>
                    <a:pt x="568" y="832"/>
                  </a:lnTo>
                  <a:lnTo>
                    <a:pt x="568" y="832"/>
                  </a:lnTo>
                  <a:lnTo>
                    <a:pt x="573" y="840"/>
                  </a:lnTo>
                  <a:lnTo>
                    <a:pt x="573" y="840"/>
                  </a:lnTo>
                  <a:lnTo>
                    <a:pt x="577" y="845"/>
                  </a:lnTo>
                  <a:lnTo>
                    <a:pt x="577" y="845"/>
                  </a:lnTo>
                  <a:lnTo>
                    <a:pt x="578" y="847"/>
                  </a:lnTo>
                  <a:lnTo>
                    <a:pt x="578" y="850"/>
                  </a:lnTo>
                  <a:lnTo>
                    <a:pt x="579" y="856"/>
                  </a:lnTo>
                  <a:lnTo>
                    <a:pt x="579" y="856"/>
                  </a:lnTo>
                  <a:lnTo>
                    <a:pt x="578" y="864"/>
                  </a:lnTo>
                  <a:lnTo>
                    <a:pt x="578" y="864"/>
                  </a:lnTo>
                  <a:lnTo>
                    <a:pt x="579" y="871"/>
                  </a:lnTo>
                  <a:lnTo>
                    <a:pt x="580" y="877"/>
                  </a:lnTo>
                  <a:lnTo>
                    <a:pt x="580" y="877"/>
                  </a:lnTo>
                  <a:lnTo>
                    <a:pt x="580" y="901"/>
                  </a:lnTo>
                  <a:lnTo>
                    <a:pt x="580" y="901"/>
                  </a:lnTo>
                  <a:lnTo>
                    <a:pt x="579" y="907"/>
                  </a:lnTo>
                  <a:lnTo>
                    <a:pt x="578" y="910"/>
                  </a:lnTo>
                  <a:lnTo>
                    <a:pt x="577" y="911"/>
                  </a:lnTo>
                  <a:lnTo>
                    <a:pt x="577" y="911"/>
                  </a:lnTo>
                  <a:lnTo>
                    <a:pt x="573" y="911"/>
                  </a:lnTo>
                  <a:lnTo>
                    <a:pt x="571" y="912"/>
                  </a:lnTo>
                  <a:lnTo>
                    <a:pt x="571" y="912"/>
                  </a:lnTo>
                  <a:lnTo>
                    <a:pt x="569" y="913"/>
                  </a:lnTo>
                  <a:lnTo>
                    <a:pt x="569" y="913"/>
                  </a:lnTo>
                  <a:lnTo>
                    <a:pt x="566" y="913"/>
                  </a:lnTo>
                  <a:lnTo>
                    <a:pt x="566" y="913"/>
                  </a:lnTo>
                  <a:lnTo>
                    <a:pt x="561" y="914"/>
                  </a:lnTo>
                  <a:lnTo>
                    <a:pt x="561" y="914"/>
                  </a:lnTo>
                  <a:lnTo>
                    <a:pt x="554" y="915"/>
                  </a:lnTo>
                  <a:lnTo>
                    <a:pt x="554" y="915"/>
                  </a:lnTo>
                  <a:lnTo>
                    <a:pt x="552" y="915"/>
                  </a:lnTo>
                  <a:lnTo>
                    <a:pt x="551" y="916"/>
                  </a:lnTo>
                  <a:lnTo>
                    <a:pt x="549" y="917"/>
                  </a:lnTo>
                  <a:lnTo>
                    <a:pt x="549" y="917"/>
                  </a:lnTo>
                  <a:lnTo>
                    <a:pt x="545" y="916"/>
                  </a:lnTo>
                  <a:lnTo>
                    <a:pt x="545" y="916"/>
                  </a:lnTo>
                  <a:lnTo>
                    <a:pt x="543" y="917"/>
                  </a:lnTo>
                  <a:lnTo>
                    <a:pt x="541" y="918"/>
                  </a:lnTo>
                  <a:lnTo>
                    <a:pt x="541" y="918"/>
                  </a:lnTo>
                  <a:lnTo>
                    <a:pt x="532" y="921"/>
                  </a:lnTo>
                  <a:lnTo>
                    <a:pt x="532" y="921"/>
                  </a:lnTo>
                  <a:lnTo>
                    <a:pt x="531" y="923"/>
                  </a:lnTo>
                  <a:lnTo>
                    <a:pt x="530" y="924"/>
                  </a:lnTo>
                  <a:lnTo>
                    <a:pt x="530" y="924"/>
                  </a:lnTo>
                  <a:lnTo>
                    <a:pt x="527" y="925"/>
                  </a:lnTo>
                  <a:lnTo>
                    <a:pt x="527" y="925"/>
                  </a:lnTo>
                  <a:lnTo>
                    <a:pt x="522" y="927"/>
                  </a:lnTo>
                  <a:lnTo>
                    <a:pt x="522" y="927"/>
                  </a:lnTo>
                  <a:lnTo>
                    <a:pt x="519" y="930"/>
                  </a:lnTo>
                  <a:lnTo>
                    <a:pt x="518" y="931"/>
                  </a:lnTo>
                  <a:lnTo>
                    <a:pt x="518" y="931"/>
                  </a:lnTo>
                  <a:lnTo>
                    <a:pt x="511" y="936"/>
                  </a:lnTo>
                  <a:lnTo>
                    <a:pt x="511" y="936"/>
                  </a:lnTo>
                  <a:lnTo>
                    <a:pt x="508" y="939"/>
                  </a:lnTo>
                  <a:lnTo>
                    <a:pt x="505" y="942"/>
                  </a:lnTo>
                  <a:lnTo>
                    <a:pt x="503" y="947"/>
                  </a:lnTo>
                  <a:lnTo>
                    <a:pt x="503" y="947"/>
                  </a:lnTo>
                  <a:lnTo>
                    <a:pt x="501" y="950"/>
                  </a:lnTo>
                  <a:lnTo>
                    <a:pt x="498" y="951"/>
                  </a:lnTo>
                  <a:lnTo>
                    <a:pt x="498" y="951"/>
                  </a:lnTo>
                  <a:lnTo>
                    <a:pt x="495" y="954"/>
                  </a:lnTo>
                  <a:lnTo>
                    <a:pt x="494" y="956"/>
                  </a:lnTo>
                  <a:lnTo>
                    <a:pt x="494" y="956"/>
                  </a:lnTo>
                  <a:lnTo>
                    <a:pt x="492" y="956"/>
                  </a:lnTo>
                  <a:lnTo>
                    <a:pt x="490" y="955"/>
                  </a:lnTo>
                  <a:lnTo>
                    <a:pt x="490" y="955"/>
                  </a:lnTo>
                  <a:lnTo>
                    <a:pt x="489" y="955"/>
                  </a:lnTo>
                  <a:lnTo>
                    <a:pt x="487" y="956"/>
                  </a:lnTo>
                  <a:lnTo>
                    <a:pt x="485" y="957"/>
                  </a:lnTo>
                  <a:lnTo>
                    <a:pt x="485" y="957"/>
                  </a:lnTo>
                  <a:lnTo>
                    <a:pt x="484" y="959"/>
                  </a:lnTo>
                  <a:lnTo>
                    <a:pt x="484" y="959"/>
                  </a:lnTo>
                  <a:lnTo>
                    <a:pt x="482" y="960"/>
                  </a:lnTo>
                  <a:lnTo>
                    <a:pt x="482" y="960"/>
                  </a:lnTo>
                  <a:lnTo>
                    <a:pt x="479" y="961"/>
                  </a:lnTo>
                  <a:lnTo>
                    <a:pt x="479" y="961"/>
                  </a:lnTo>
                  <a:lnTo>
                    <a:pt x="472" y="964"/>
                  </a:lnTo>
                  <a:lnTo>
                    <a:pt x="472" y="964"/>
                  </a:lnTo>
                  <a:lnTo>
                    <a:pt x="469" y="965"/>
                  </a:lnTo>
                  <a:lnTo>
                    <a:pt x="469" y="965"/>
                  </a:lnTo>
                  <a:lnTo>
                    <a:pt x="465" y="964"/>
                  </a:lnTo>
                  <a:lnTo>
                    <a:pt x="465" y="964"/>
                  </a:lnTo>
                  <a:lnTo>
                    <a:pt x="464" y="965"/>
                  </a:lnTo>
                  <a:lnTo>
                    <a:pt x="463" y="965"/>
                  </a:lnTo>
                  <a:lnTo>
                    <a:pt x="463" y="965"/>
                  </a:lnTo>
                  <a:lnTo>
                    <a:pt x="461" y="965"/>
                  </a:lnTo>
                  <a:lnTo>
                    <a:pt x="461" y="965"/>
                  </a:lnTo>
                  <a:lnTo>
                    <a:pt x="455" y="963"/>
                  </a:lnTo>
                  <a:lnTo>
                    <a:pt x="455" y="963"/>
                  </a:lnTo>
                  <a:lnTo>
                    <a:pt x="454" y="964"/>
                  </a:lnTo>
                  <a:lnTo>
                    <a:pt x="453" y="964"/>
                  </a:lnTo>
                  <a:lnTo>
                    <a:pt x="453" y="964"/>
                  </a:lnTo>
                  <a:lnTo>
                    <a:pt x="451" y="964"/>
                  </a:lnTo>
                  <a:lnTo>
                    <a:pt x="451" y="964"/>
                  </a:lnTo>
                  <a:lnTo>
                    <a:pt x="447" y="965"/>
                  </a:lnTo>
                  <a:lnTo>
                    <a:pt x="445" y="966"/>
                  </a:lnTo>
                  <a:lnTo>
                    <a:pt x="445" y="966"/>
                  </a:lnTo>
                  <a:lnTo>
                    <a:pt x="444" y="967"/>
                  </a:lnTo>
                  <a:lnTo>
                    <a:pt x="443" y="967"/>
                  </a:lnTo>
                  <a:lnTo>
                    <a:pt x="443" y="967"/>
                  </a:lnTo>
                  <a:lnTo>
                    <a:pt x="438" y="969"/>
                  </a:lnTo>
                  <a:lnTo>
                    <a:pt x="438" y="969"/>
                  </a:lnTo>
                  <a:lnTo>
                    <a:pt x="437" y="970"/>
                  </a:lnTo>
                  <a:lnTo>
                    <a:pt x="436" y="971"/>
                  </a:lnTo>
                  <a:lnTo>
                    <a:pt x="436" y="971"/>
                  </a:lnTo>
                  <a:lnTo>
                    <a:pt x="433" y="972"/>
                  </a:lnTo>
                  <a:lnTo>
                    <a:pt x="433" y="972"/>
                  </a:lnTo>
                  <a:lnTo>
                    <a:pt x="425" y="974"/>
                  </a:lnTo>
                  <a:lnTo>
                    <a:pt x="425" y="974"/>
                  </a:lnTo>
                  <a:lnTo>
                    <a:pt x="422" y="976"/>
                  </a:lnTo>
                  <a:lnTo>
                    <a:pt x="419" y="978"/>
                  </a:lnTo>
                  <a:lnTo>
                    <a:pt x="419" y="978"/>
                  </a:lnTo>
                  <a:lnTo>
                    <a:pt x="416" y="980"/>
                  </a:lnTo>
                  <a:lnTo>
                    <a:pt x="412" y="981"/>
                  </a:lnTo>
                  <a:lnTo>
                    <a:pt x="412" y="981"/>
                  </a:lnTo>
                  <a:lnTo>
                    <a:pt x="406" y="984"/>
                  </a:lnTo>
                  <a:lnTo>
                    <a:pt x="403" y="986"/>
                  </a:lnTo>
                  <a:lnTo>
                    <a:pt x="403" y="986"/>
                  </a:lnTo>
                  <a:lnTo>
                    <a:pt x="400" y="988"/>
                  </a:lnTo>
                  <a:lnTo>
                    <a:pt x="400" y="988"/>
                  </a:lnTo>
                  <a:lnTo>
                    <a:pt x="395" y="989"/>
                  </a:lnTo>
                  <a:lnTo>
                    <a:pt x="395" y="989"/>
                  </a:lnTo>
                  <a:lnTo>
                    <a:pt x="388" y="992"/>
                  </a:lnTo>
                  <a:lnTo>
                    <a:pt x="388" y="992"/>
                  </a:lnTo>
                  <a:lnTo>
                    <a:pt x="377" y="999"/>
                  </a:lnTo>
                  <a:lnTo>
                    <a:pt x="377" y="999"/>
                  </a:lnTo>
                  <a:lnTo>
                    <a:pt x="374" y="1001"/>
                  </a:lnTo>
                  <a:lnTo>
                    <a:pt x="374" y="1001"/>
                  </a:lnTo>
                  <a:lnTo>
                    <a:pt x="368" y="1002"/>
                  </a:lnTo>
                  <a:lnTo>
                    <a:pt x="368" y="1002"/>
                  </a:lnTo>
                  <a:lnTo>
                    <a:pt x="361" y="1004"/>
                  </a:lnTo>
                  <a:lnTo>
                    <a:pt x="361" y="1004"/>
                  </a:lnTo>
                  <a:lnTo>
                    <a:pt x="359" y="1006"/>
                  </a:lnTo>
                  <a:lnTo>
                    <a:pt x="357" y="1009"/>
                  </a:lnTo>
                  <a:lnTo>
                    <a:pt x="357" y="1009"/>
                  </a:lnTo>
                  <a:lnTo>
                    <a:pt x="351" y="1011"/>
                  </a:lnTo>
                  <a:lnTo>
                    <a:pt x="351" y="1011"/>
                  </a:lnTo>
                  <a:lnTo>
                    <a:pt x="348" y="1011"/>
                  </a:lnTo>
                  <a:lnTo>
                    <a:pt x="348" y="1011"/>
                  </a:lnTo>
                  <a:lnTo>
                    <a:pt x="345" y="1013"/>
                  </a:lnTo>
                  <a:lnTo>
                    <a:pt x="342" y="1014"/>
                  </a:lnTo>
                  <a:lnTo>
                    <a:pt x="342" y="1014"/>
                  </a:lnTo>
                  <a:lnTo>
                    <a:pt x="340" y="1018"/>
                  </a:lnTo>
                  <a:lnTo>
                    <a:pt x="340" y="1018"/>
                  </a:lnTo>
                  <a:lnTo>
                    <a:pt x="338" y="1018"/>
                  </a:lnTo>
                  <a:lnTo>
                    <a:pt x="338" y="1018"/>
                  </a:lnTo>
                  <a:lnTo>
                    <a:pt x="335" y="1018"/>
                  </a:lnTo>
                  <a:lnTo>
                    <a:pt x="331" y="1020"/>
                  </a:lnTo>
                  <a:lnTo>
                    <a:pt x="331" y="1020"/>
                  </a:lnTo>
                  <a:lnTo>
                    <a:pt x="330" y="1021"/>
                  </a:lnTo>
                  <a:lnTo>
                    <a:pt x="329" y="1022"/>
                  </a:lnTo>
                  <a:lnTo>
                    <a:pt x="329" y="1023"/>
                  </a:lnTo>
                  <a:lnTo>
                    <a:pt x="329" y="1023"/>
                  </a:lnTo>
                  <a:lnTo>
                    <a:pt x="324" y="1024"/>
                  </a:lnTo>
                  <a:lnTo>
                    <a:pt x="324" y="1024"/>
                  </a:lnTo>
                  <a:lnTo>
                    <a:pt x="322" y="1024"/>
                  </a:lnTo>
                  <a:lnTo>
                    <a:pt x="324" y="1024"/>
                  </a:lnTo>
                  <a:lnTo>
                    <a:pt x="324" y="1024"/>
                  </a:lnTo>
                  <a:lnTo>
                    <a:pt x="319" y="1028"/>
                  </a:lnTo>
                  <a:lnTo>
                    <a:pt x="319" y="1028"/>
                  </a:lnTo>
                  <a:lnTo>
                    <a:pt x="309" y="1034"/>
                  </a:lnTo>
                  <a:lnTo>
                    <a:pt x="309" y="1034"/>
                  </a:lnTo>
                  <a:lnTo>
                    <a:pt x="303" y="1037"/>
                  </a:lnTo>
                  <a:lnTo>
                    <a:pt x="303" y="1037"/>
                  </a:lnTo>
                  <a:lnTo>
                    <a:pt x="299" y="1038"/>
                  </a:lnTo>
                  <a:lnTo>
                    <a:pt x="299" y="1038"/>
                  </a:lnTo>
                  <a:lnTo>
                    <a:pt x="297" y="1039"/>
                  </a:lnTo>
                  <a:lnTo>
                    <a:pt x="297" y="1040"/>
                  </a:lnTo>
                  <a:lnTo>
                    <a:pt x="297" y="1040"/>
                  </a:lnTo>
                  <a:lnTo>
                    <a:pt x="295" y="1041"/>
                  </a:lnTo>
                  <a:lnTo>
                    <a:pt x="295" y="1041"/>
                  </a:lnTo>
                  <a:lnTo>
                    <a:pt x="291" y="1042"/>
                  </a:lnTo>
                  <a:lnTo>
                    <a:pt x="288" y="1043"/>
                  </a:lnTo>
                  <a:lnTo>
                    <a:pt x="288" y="1043"/>
                  </a:lnTo>
                  <a:lnTo>
                    <a:pt x="287" y="1044"/>
                  </a:lnTo>
                  <a:lnTo>
                    <a:pt x="286" y="1045"/>
                  </a:lnTo>
                  <a:lnTo>
                    <a:pt x="286" y="1045"/>
                  </a:lnTo>
                  <a:lnTo>
                    <a:pt x="283" y="1047"/>
                  </a:lnTo>
                  <a:lnTo>
                    <a:pt x="283" y="1047"/>
                  </a:lnTo>
                  <a:lnTo>
                    <a:pt x="278" y="1048"/>
                  </a:lnTo>
                  <a:lnTo>
                    <a:pt x="278" y="1048"/>
                  </a:lnTo>
                  <a:lnTo>
                    <a:pt x="276" y="1049"/>
                  </a:lnTo>
                  <a:lnTo>
                    <a:pt x="272" y="1051"/>
                  </a:lnTo>
                  <a:lnTo>
                    <a:pt x="272" y="1051"/>
                  </a:lnTo>
                  <a:lnTo>
                    <a:pt x="260" y="1056"/>
                  </a:lnTo>
                  <a:lnTo>
                    <a:pt x="260" y="1056"/>
                  </a:lnTo>
                  <a:lnTo>
                    <a:pt x="251" y="1059"/>
                  </a:lnTo>
                  <a:lnTo>
                    <a:pt x="251" y="1059"/>
                  </a:lnTo>
                  <a:lnTo>
                    <a:pt x="242" y="1063"/>
                  </a:lnTo>
                  <a:lnTo>
                    <a:pt x="242" y="1063"/>
                  </a:lnTo>
                  <a:lnTo>
                    <a:pt x="239" y="1063"/>
                  </a:lnTo>
                  <a:lnTo>
                    <a:pt x="239" y="1063"/>
                  </a:lnTo>
                  <a:lnTo>
                    <a:pt x="233" y="1067"/>
                  </a:lnTo>
                  <a:lnTo>
                    <a:pt x="233" y="1067"/>
                  </a:lnTo>
                  <a:lnTo>
                    <a:pt x="231" y="1068"/>
                  </a:lnTo>
                  <a:lnTo>
                    <a:pt x="229" y="1070"/>
                  </a:lnTo>
                  <a:lnTo>
                    <a:pt x="229" y="1070"/>
                  </a:lnTo>
                  <a:lnTo>
                    <a:pt x="222" y="1072"/>
                  </a:lnTo>
                  <a:lnTo>
                    <a:pt x="222" y="1072"/>
                  </a:lnTo>
                  <a:lnTo>
                    <a:pt x="215" y="1076"/>
                  </a:lnTo>
                  <a:lnTo>
                    <a:pt x="215" y="1076"/>
                  </a:lnTo>
                  <a:lnTo>
                    <a:pt x="214" y="1077"/>
                  </a:lnTo>
                  <a:lnTo>
                    <a:pt x="214" y="1077"/>
                  </a:lnTo>
                  <a:lnTo>
                    <a:pt x="215" y="1077"/>
                  </a:lnTo>
                  <a:lnTo>
                    <a:pt x="215" y="1077"/>
                  </a:lnTo>
                  <a:lnTo>
                    <a:pt x="207" y="1079"/>
                  </a:lnTo>
                  <a:lnTo>
                    <a:pt x="207" y="1079"/>
                  </a:lnTo>
                  <a:lnTo>
                    <a:pt x="195" y="1083"/>
                  </a:lnTo>
                  <a:lnTo>
                    <a:pt x="195" y="1083"/>
                  </a:lnTo>
                  <a:lnTo>
                    <a:pt x="191" y="1086"/>
                  </a:lnTo>
                  <a:lnTo>
                    <a:pt x="191" y="1086"/>
                  </a:lnTo>
                  <a:lnTo>
                    <a:pt x="187" y="1086"/>
                  </a:lnTo>
                  <a:lnTo>
                    <a:pt x="187" y="1086"/>
                  </a:lnTo>
                  <a:lnTo>
                    <a:pt x="183" y="1088"/>
                  </a:lnTo>
                  <a:lnTo>
                    <a:pt x="183" y="1088"/>
                  </a:lnTo>
                  <a:lnTo>
                    <a:pt x="181" y="1090"/>
                  </a:lnTo>
                  <a:lnTo>
                    <a:pt x="181" y="1090"/>
                  </a:lnTo>
                  <a:lnTo>
                    <a:pt x="174" y="1092"/>
                  </a:lnTo>
                  <a:lnTo>
                    <a:pt x="174" y="1092"/>
                  </a:lnTo>
                  <a:lnTo>
                    <a:pt x="168" y="1095"/>
                  </a:lnTo>
                  <a:lnTo>
                    <a:pt x="163" y="1098"/>
                  </a:lnTo>
                  <a:lnTo>
                    <a:pt x="163" y="1098"/>
                  </a:lnTo>
                  <a:lnTo>
                    <a:pt x="151" y="1105"/>
                  </a:lnTo>
                  <a:lnTo>
                    <a:pt x="151" y="1105"/>
                  </a:lnTo>
                  <a:lnTo>
                    <a:pt x="148" y="1107"/>
                  </a:lnTo>
                  <a:lnTo>
                    <a:pt x="146" y="1109"/>
                  </a:lnTo>
                  <a:lnTo>
                    <a:pt x="146" y="1109"/>
                  </a:lnTo>
                  <a:lnTo>
                    <a:pt x="141" y="1113"/>
                  </a:lnTo>
                  <a:lnTo>
                    <a:pt x="141" y="1113"/>
                  </a:lnTo>
                  <a:lnTo>
                    <a:pt x="134" y="1118"/>
                  </a:lnTo>
                  <a:lnTo>
                    <a:pt x="134" y="1118"/>
                  </a:lnTo>
                  <a:lnTo>
                    <a:pt x="129" y="1122"/>
                  </a:lnTo>
                  <a:lnTo>
                    <a:pt x="129" y="1122"/>
                  </a:lnTo>
                  <a:lnTo>
                    <a:pt x="126" y="1126"/>
                  </a:lnTo>
                  <a:lnTo>
                    <a:pt x="126" y="1126"/>
                  </a:lnTo>
                  <a:lnTo>
                    <a:pt x="120" y="1130"/>
                  </a:lnTo>
                  <a:lnTo>
                    <a:pt x="120" y="1130"/>
                  </a:lnTo>
                  <a:lnTo>
                    <a:pt x="118" y="1131"/>
                  </a:lnTo>
                  <a:lnTo>
                    <a:pt x="117" y="1135"/>
                  </a:lnTo>
                  <a:lnTo>
                    <a:pt x="115" y="1139"/>
                  </a:lnTo>
                  <a:lnTo>
                    <a:pt x="115" y="1139"/>
                  </a:lnTo>
                  <a:lnTo>
                    <a:pt x="114" y="1141"/>
                  </a:lnTo>
                  <a:lnTo>
                    <a:pt x="112" y="1142"/>
                  </a:lnTo>
                  <a:lnTo>
                    <a:pt x="112" y="1142"/>
                  </a:lnTo>
                  <a:lnTo>
                    <a:pt x="107" y="1148"/>
                  </a:lnTo>
                  <a:lnTo>
                    <a:pt x="107" y="1148"/>
                  </a:lnTo>
                  <a:lnTo>
                    <a:pt x="105" y="1154"/>
                  </a:lnTo>
                  <a:lnTo>
                    <a:pt x="102" y="1159"/>
                  </a:lnTo>
                  <a:lnTo>
                    <a:pt x="102" y="1159"/>
                  </a:lnTo>
                  <a:lnTo>
                    <a:pt x="93" y="1168"/>
                  </a:lnTo>
                  <a:lnTo>
                    <a:pt x="93" y="1168"/>
                  </a:lnTo>
                  <a:lnTo>
                    <a:pt x="89" y="1175"/>
                  </a:lnTo>
                  <a:lnTo>
                    <a:pt x="89" y="1175"/>
                  </a:lnTo>
                  <a:lnTo>
                    <a:pt x="86" y="1179"/>
                  </a:lnTo>
                  <a:lnTo>
                    <a:pt x="86" y="1179"/>
                  </a:lnTo>
                  <a:lnTo>
                    <a:pt x="84" y="1181"/>
                  </a:lnTo>
                  <a:lnTo>
                    <a:pt x="84" y="1181"/>
                  </a:lnTo>
                  <a:lnTo>
                    <a:pt x="81" y="1185"/>
                  </a:lnTo>
                  <a:lnTo>
                    <a:pt x="81" y="1185"/>
                  </a:lnTo>
                  <a:lnTo>
                    <a:pt x="77" y="1189"/>
                  </a:lnTo>
                  <a:lnTo>
                    <a:pt x="77" y="1189"/>
                  </a:lnTo>
                  <a:lnTo>
                    <a:pt x="75" y="1193"/>
                  </a:lnTo>
                  <a:lnTo>
                    <a:pt x="75" y="1193"/>
                  </a:lnTo>
                  <a:lnTo>
                    <a:pt x="73" y="1195"/>
                  </a:lnTo>
                  <a:lnTo>
                    <a:pt x="73" y="1195"/>
                  </a:lnTo>
                  <a:lnTo>
                    <a:pt x="67" y="1200"/>
                  </a:lnTo>
                  <a:lnTo>
                    <a:pt x="67" y="1200"/>
                  </a:lnTo>
                  <a:lnTo>
                    <a:pt x="65" y="1205"/>
                  </a:lnTo>
                  <a:lnTo>
                    <a:pt x="65" y="1205"/>
                  </a:lnTo>
                  <a:lnTo>
                    <a:pt x="62" y="1208"/>
                  </a:lnTo>
                  <a:lnTo>
                    <a:pt x="62" y="1208"/>
                  </a:lnTo>
                  <a:lnTo>
                    <a:pt x="56" y="1213"/>
                  </a:lnTo>
                  <a:lnTo>
                    <a:pt x="56" y="1213"/>
                  </a:lnTo>
                  <a:lnTo>
                    <a:pt x="50" y="1219"/>
                  </a:lnTo>
                  <a:lnTo>
                    <a:pt x="50" y="1219"/>
                  </a:lnTo>
                  <a:lnTo>
                    <a:pt x="48" y="1223"/>
                  </a:lnTo>
                  <a:lnTo>
                    <a:pt x="48" y="1223"/>
                  </a:lnTo>
                  <a:lnTo>
                    <a:pt x="44" y="1229"/>
                  </a:lnTo>
                  <a:lnTo>
                    <a:pt x="44" y="1229"/>
                  </a:lnTo>
                  <a:lnTo>
                    <a:pt x="38" y="1234"/>
                  </a:lnTo>
                  <a:lnTo>
                    <a:pt x="38" y="1234"/>
                  </a:lnTo>
                  <a:lnTo>
                    <a:pt x="37" y="1237"/>
                  </a:lnTo>
                  <a:lnTo>
                    <a:pt x="36" y="1242"/>
                  </a:lnTo>
                  <a:lnTo>
                    <a:pt x="36" y="1242"/>
                  </a:lnTo>
                  <a:lnTo>
                    <a:pt x="35" y="1245"/>
                  </a:lnTo>
                  <a:lnTo>
                    <a:pt x="32" y="1249"/>
                  </a:lnTo>
                  <a:lnTo>
                    <a:pt x="32" y="1249"/>
                  </a:lnTo>
                  <a:lnTo>
                    <a:pt x="26" y="1262"/>
                  </a:lnTo>
                  <a:lnTo>
                    <a:pt x="26" y="1262"/>
                  </a:lnTo>
                  <a:lnTo>
                    <a:pt x="23" y="1267"/>
                  </a:lnTo>
                  <a:lnTo>
                    <a:pt x="23" y="1267"/>
                  </a:lnTo>
                  <a:lnTo>
                    <a:pt x="22" y="1271"/>
                  </a:lnTo>
                  <a:lnTo>
                    <a:pt x="20" y="1273"/>
                  </a:lnTo>
                  <a:lnTo>
                    <a:pt x="20" y="1273"/>
                  </a:lnTo>
                  <a:lnTo>
                    <a:pt x="19" y="1276"/>
                  </a:lnTo>
                  <a:lnTo>
                    <a:pt x="18" y="1280"/>
                  </a:lnTo>
                  <a:lnTo>
                    <a:pt x="18" y="1280"/>
                  </a:lnTo>
                  <a:lnTo>
                    <a:pt x="11" y="1293"/>
                  </a:lnTo>
                  <a:lnTo>
                    <a:pt x="6" y="1310"/>
                  </a:lnTo>
                  <a:lnTo>
                    <a:pt x="6" y="1310"/>
                  </a:lnTo>
                  <a:lnTo>
                    <a:pt x="0" y="1322"/>
                  </a:lnTo>
                  <a:lnTo>
                    <a:pt x="0" y="1322"/>
                  </a:lnTo>
                  <a:lnTo>
                    <a:pt x="13" y="1323"/>
                  </a:lnTo>
                  <a:lnTo>
                    <a:pt x="1445" y="1323"/>
                  </a:lnTo>
                  <a:lnTo>
                    <a:pt x="1445" y="1323"/>
                  </a:lnTo>
                  <a:lnTo>
                    <a:pt x="1455" y="1322"/>
                  </a:lnTo>
                  <a:lnTo>
                    <a:pt x="1458" y="1322"/>
                  </a:lnTo>
                  <a:lnTo>
                    <a:pt x="1458" y="1322"/>
                  </a:lnTo>
                  <a:lnTo>
                    <a:pt x="1456" y="1316"/>
                  </a:lnTo>
                  <a:lnTo>
                    <a:pt x="1456" y="1316"/>
                  </a:lnTo>
                  <a:close/>
                  <a:moveTo>
                    <a:pt x="544" y="775"/>
                  </a:moveTo>
                  <a:lnTo>
                    <a:pt x="544" y="775"/>
                  </a:lnTo>
                  <a:lnTo>
                    <a:pt x="544" y="774"/>
                  </a:lnTo>
                  <a:lnTo>
                    <a:pt x="544" y="774"/>
                  </a:lnTo>
                  <a:lnTo>
                    <a:pt x="544" y="772"/>
                  </a:lnTo>
                  <a:lnTo>
                    <a:pt x="544" y="774"/>
                  </a:lnTo>
                  <a:lnTo>
                    <a:pt x="544" y="774"/>
                  </a:lnTo>
                  <a:lnTo>
                    <a:pt x="544" y="775"/>
                  </a:lnTo>
                  <a:lnTo>
                    <a:pt x="544" y="775"/>
                  </a:lnTo>
                  <a:close/>
                  <a:moveTo>
                    <a:pt x="548" y="782"/>
                  </a:moveTo>
                  <a:lnTo>
                    <a:pt x="548" y="782"/>
                  </a:lnTo>
                  <a:lnTo>
                    <a:pt x="548" y="782"/>
                  </a:lnTo>
                  <a:lnTo>
                    <a:pt x="548" y="782"/>
                  </a:lnTo>
                  <a:lnTo>
                    <a:pt x="548" y="782"/>
                  </a:lnTo>
                  <a:lnTo>
                    <a:pt x="548" y="782"/>
                  </a:lnTo>
                  <a:lnTo>
                    <a:pt x="548" y="782"/>
                  </a:lnTo>
                  <a:lnTo>
                    <a:pt x="548" y="782"/>
                  </a:lnTo>
                  <a:close/>
                  <a:moveTo>
                    <a:pt x="550" y="789"/>
                  </a:moveTo>
                  <a:lnTo>
                    <a:pt x="550" y="789"/>
                  </a:lnTo>
                  <a:lnTo>
                    <a:pt x="549" y="788"/>
                  </a:lnTo>
                  <a:lnTo>
                    <a:pt x="549" y="788"/>
                  </a:lnTo>
                  <a:lnTo>
                    <a:pt x="549" y="785"/>
                  </a:lnTo>
                  <a:lnTo>
                    <a:pt x="549" y="785"/>
                  </a:lnTo>
                  <a:lnTo>
                    <a:pt x="550" y="787"/>
                  </a:lnTo>
                  <a:lnTo>
                    <a:pt x="550" y="787"/>
                  </a:lnTo>
                  <a:lnTo>
                    <a:pt x="550" y="789"/>
                  </a:lnTo>
                  <a:lnTo>
                    <a:pt x="550" y="789"/>
                  </a:lnTo>
                  <a:close/>
                  <a:moveTo>
                    <a:pt x="554" y="801"/>
                  </a:moveTo>
                  <a:lnTo>
                    <a:pt x="554" y="801"/>
                  </a:lnTo>
                  <a:lnTo>
                    <a:pt x="554" y="800"/>
                  </a:lnTo>
                  <a:lnTo>
                    <a:pt x="554" y="800"/>
                  </a:lnTo>
                  <a:lnTo>
                    <a:pt x="556" y="801"/>
                  </a:lnTo>
                  <a:lnTo>
                    <a:pt x="556" y="801"/>
                  </a:lnTo>
                  <a:lnTo>
                    <a:pt x="556" y="801"/>
                  </a:lnTo>
                  <a:lnTo>
                    <a:pt x="554" y="801"/>
                  </a:lnTo>
                  <a:lnTo>
                    <a:pt x="554" y="801"/>
                  </a:lnTo>
                  <a:close/>
                  <a:moveTo>
                    <a:pt x="574" y="839"/>
                  </a:moveTo>
                  <a:lnTo>
                    <a:pt x="574" y="839"/>
                  </a:lnTo>
                  <a:lnTo>
                    <a:pt x="574" y="839"/>
                  </a:lnTo>
                  <a:lnTo>
                    <a:pt x="574" y="839"/>
                  </a:lnTo>
                  <a:lnTo>
                    <a:pt x="574" y="839"/>
                  </a:lnTo>
                  <a:lnTo>
                    <a:pt x="574" y="840"/>
                  </a:lnTo>
                  <a:lnTo>
                    <a:pt x="574" y="840"/>
                  </a:lnTo>
                  <a:lnTo>
                    <a:pt x="574" y="839"/>
                  </a:lnTo>
                  <a:lnTo>
                    <a:pt x="574" y="839"/>
                  </a:lnTo>
                  <a:close/>
                  <a:moveTo>
                    <a:pt x="578" y="845"/>
                  </a:moveTo>
                  <a:lnTo>
                    <a:pt x="579" y="847"/>
                  </a:lnTo>
                  <a:lnTo>
                    <a:pt x="579" y="847"/>
                  </a:lnTo>
                  <a:lnTo>
                    <a:pt x="578" y="847"/>
                  </a:lnTo>
                  <a:lnTo>
                    <a:pt x="578" y="845"/>
                  </a:lnTo>
                  <a:lnTo>
                    <a:pt x="578" y="845"/>
                  </a:lnTo>
                  <a:close/>
                  <a:moveTo>
                    <a:pt x="581" y="874"/>
                  </a:moveTo>
                  <a:lnTo>
                    <a:pt x="581" y="874"/>
                  </a:lnTo>
                  <a:lnTo>
                    <a:pt x="581" y="874"/>
                  </a:lnTo>
                  <a:lnTo>
                    <a:pt x="581" y="874"/>
                  </a:lnTo>
                  <a:lnTo>
                    <a:pt x="581" y="874"/>
                  </a:lnTo>
                  <a:lnTo>
                    <a:pt x="581" y="874"/>
                  </a:lnTo>
                  <a:lnTo>
                    <a:pt x="581" y="874"/>
                  </a:lnTo>
                  <a:lnTo>
                    <a:pt x="581" y="8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latin typeface="Arial" charset="0"/>
              </a:endParaRPr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4826000" y="2170113"/>
              <a:ext cx="1908175" cy="1643062"/>
            </a:xfrm>
            <a:custGeom>
              <a:avLst/>
              <a:gdLst>
                <a:gd name="T0" fmla="*/ 1714 w 1976"/>
                <a:gd name="T1" fmla="*/ 1382 h 1701"/>
                <a:gd name="T2" fmla="*/ 1407 w 1976"/>
                <a:gd name="T3" fmla="*/ 1225 h 1701"/>
                <a:gd name="T4" fmla="*/ 1333 w 1976"/>
                <a:gd name="T5" fmla="*/ 1101 h 1701"/>
                <a:gd name="T6" fmla="*/ 1273 w 1976"/>
                <a:gd name="T7" fmla="*/ 1040 h 1701"/>
                <a:gd name="T8" fmla="*/ 1300 w 1976"/>
                <a:gd name="T9" fmla="*/ 998 h 1701"/>
                <a:gd name="T10" fmla="*/ 1296 w 1976"/>
                <a:gd name="T11" fmla="*/ 944 h 1701"/>
                <a:gd name="T12" fmla="*/ 1296 w 1976"/>
                <a:gd name="T13" fmla="*/ 933 h 1701"/>
                <a:gd name="T14" fmla="*/ 1319 w 1976"/>
                <a:gd name="T15" fmla="*/ 879 h 1701"/>
                <a:gd name="T16" fmla="*/ 1344 w 1976"/>
                <a:gd name="T17" fmla="*/ 770 h 1701"/>
                <a:gd name="T18" fmla="*/ 1336 w 1976"/>
                <a:gd name="T19" fmla="*/ 726 h 1701"/>
                <a:gd name="T20" fmla="*/ 1352 w 1976"/>
                <a:gd name="T21" fmla="*/ 642 h 1701"/>
                <a:gd name="T22" fmla="*/ 1388 w 1976"/>
                <a:gd name="T23" fmla="*/ 558 h 1701"/>
                <a:gd name="T24" fmla="*/ 1392 w 1976"/>
                <a:gd name="T25" fmla="*/ 485 h 1701"/>
                <a:gd name="T26" fmla="*/ 1394 w 1976"/>
                <a:gd name="T27" fmla="*/ 407 h 1701"/>
                <a:gd name="T28" fmla="*/ 1367 w 1976"/>
                <a:gd name="T29" fmla="*/ 336 h 1701"/>
                <a:gd name="T30" fmla="*/ 1356 w 1976"/>
                <a:gd name="T31" fmla="*/ 283 h 1701"/>
                <a:gd name="T32" fmla="*/ 1357 w 1976"/>
                <a:gd name="T33" fmla="*/ 239 h 1701"/>
                <a:gd name="T34" fmla="*/ 1359 w 1976"/>
                <a:gd name="T35" fmla="*/ 206 h 1701"/>
                <a:gd name="T36" fmla="*/ 1306 w 1976"/>
                <a:gd name="T37" fmla="*/ 187 h 1701"/>
                <a:gd name="T38" fmla="*/ 1258 w 1976"/>
                <a:gd name="T39" fmla="*/ 164 h 1701"/>
                <a:gd name="T40" fmla="*/ 1199 w 1976"/>
                <a:gd name="T41" fmla="*/ 136 h 1701"/>
                <a:gd name="T42" fmla="*/ 1146 w 1976"/>
                <a:gd name="T43" fmla="*/ 65 h 1701"/>
                <a:gd name="T44" fmla="*/ 1100 w 1976"/>
                <a:gd name="T45" fmla="*/ 34 h 1701"/>
                <a:gd name="T46" fmla="*/ 1021 w 1976"/>
                <a:gd name="T47" fmla="*/ 13 h 1701"/>
                <a:gd name="T48" fmla="*/ 953 w 1976"/>
                <a:gd name="T49" fmla="*/ 19 h 1701"/>
                <a:gd name="T50" fmla="*/ 888 w 1976"/>
                <a:gd name="T51" fmla="*/ 19 h 1701"/>
                <a:gd name="T52" fmla="*/ 855 w 1976"/>
                <a:gd name="T53" fmla="*/ 6 h 1701"/>
                <a:gd name="T54" fmla="*/ 840 w 1976"/>
                <a:gd name="T55" fmla="*/ 31 h 1701"/>
                <a:gd name="T56" fmla="*/ 802 w 1976"/>
                <a:gd name="T57" fmla="*/ 17 h 1701"/>
                <a:gd name="T58" fmla="*/ 779 w 1976"/>
                <a:gd name="T59" fmla="*/ 48 h 1701"/>
                <a:gd name="T60" fmla="*/ 743 w 1976"/>
                <a:gd name="T61" fmla="*/ 88 h 1701"/>
                <a:gd name="T62" fmla="*/ 725 w 1976"/>
                <a:gd name="T63" fmla="*/ 128 h 1701"/>
                <a:gd name="T64" fmla="*/ 666 w 1976"/>
                <a:gd name="T65" fmla="*/ 153 h 1701"/>
                <a:gd name="T66" fmla="*/ 617 w 1976"/>
                <a:gd name="T67" fmla="*/ 176 h 1701"/>
                <a:gd name="T68" fmla="*/ 603 w 1976"/>
                <a:gd name="T69" fmla="*/ 214 h 1701"/>
                <a:gd name="T70" fmla="*/ 594 w 1976"/>
                <a:gd name="T71" fmla="*/ 227 h 1701"/>
                <a:gd name="T72" fmla="*/ 550 w 1976"/>
                <a:gd name="T73" fmla="*/ 291 h 1701"/>
                <a:gd name="T74" fmla="*/ 527 w 1976"/>
                <a:gd name="T75" fmla="*/ 342 h 1701"/>
                <a:gd name="T76" fmla="*/ 510 w 1976"/>
                <a:gd name="T77" fmla="*/ 396 h 1701"/>
                <a:gd name="T78" fmla="*/ 531 w 1976"/>
                <a:gd name="T79" fmla="*/ 495 h 1701"/>
                <a:gd name="T80" fmla="*/ 525 w 1976"/>
                <a:gd name="T81" fmla="*/ 587 h 1701"/>
                <a:gd name="T82" fmla="*/ 536 w 1976"/>
                <a:gd name="T83" fmla="*/ 650 h 1701"/>
                <a:gd name="T84" fmla="*/ 544 w 1976"/>
                <a:gd name="T85" fmla="*/ 680 h 1701"/>
                <a:gd name="T86" fmla="*/ 577 w 1976"/>
                <a:gd name="T87" fmla="*/ 730 h 1701"/>
                <a:gd name="T88" fmla="*/ 598 w 1976"/>
                <a:gd name="T89" fmla="*/ 749 h 1701"/>
                <a:gd name="T90" fmla="*/ 611 w 1976"/>
                <a:gd name="T91" fmla="*/ 808 h 1701"/>
                <a:gd name="T92" fmla="*/ 613 w 1976"/>
                <a:gd name="T93" fmla="*/ 860 h 1701"/>
                <a:gd name="T94" fmla="*/ 611 w 1976"/>
                <a:gd name="T95" fmla="*/ 894 h 1701"/>
                <a:gd name="T96" fmla="*/ 630 w 1976"/>
                <a:gd name="T97" fmla="*/ 956 h 1701"/>
                <a:gd name="T98" fmla="*/ 655 w 1976"/>
                <a:gd name="T99" fmla="*/ 1001 h 1701"/>
                <a:gd name="T100" fmla="*/ 672 w 1976"/>
                <a:gd name="T101" fmla="*/ 1028 h 1701"/>
                <a:gd name="T102" fmla="*/ 682 w 1976"/>
                <a:gd name="T103" fmla="*/ 1065 h 1701"/>
                <a:gd name="T104" fmla="*/ 634 w 1976"/>
                <a:gd name="T105" fmla="*/ 1124 h 1701"/>
                <a:gd name="T106" fmla="*/ 598 w 1976"/>
                <a:gd name="T107" fmla="*/ 1164 h 1701"/>
                <a:gd name="T108" fmla="*/ 307 w 1976"/>
                <a:gd name="T109" fmla="*/ 1349 h 1701"/>
                <a:gd name="T110" fmla="*/ 113 w 1976"/>
                <a:gd name="T111" fmla="*/ 1485 h 1701"/>
                <a:gd name="T112" fmla="*/ 67 w 1976"/>
                <a:gd name="T113" fmla="*/ 1577 h 1701"/>
                <a:gd name="T114" fmla="*/ 38 w 1976"/>
                <a:gd name="T115" fmla="*/ 1619 h 1701"/>
                <a:gd name="T116" fmla="*/ 1955 w 1976"/>
                <a:gd name="T117" fmla="*/ 1661 h 1701"/>
                <a:gd name="T118" fmla="*/ 1321 w 1976"/>
                <a:gd name="T119" fmla="*/ 864 h 1701"/>
                <a:gd name="T120" fmla="*/ 1315 w 1976"/>
                <a:gd name="T121" fmla="*/ 864 h 1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976" h="1701">
                  <a:moveTo>
                    <a:pt x="1882" y="1550"/>
                  </a:moveTo>
                  <a:lnTo>
                    <a:pt x="1882" y="1550"/>
                  </a:lnTo>
                  <a:lnTo>
                    <a:pt x="1854" y="1512"/>
                  </a:lnTo>
                  <a:lnTo>
                    <a:pt x="1823" y="1475"/>
                  </a:lnTo>
                  <a:lnTo>
                    <a:pt x="1791" y="1441"/>
                  </a:lnTo>
                  <a:lnTo>
                    <a:pt x="1755" y="1410"/>
                  </a:lnTo>
                  <a:lnTo>
                    <a:pt x="1755" y="1410"/>
                  </a:lnTo>
                  <a:lnTo>
                    <a:pt x="1714" y="1382"/>
                  </a:lnTo>
                  <a:lnTo>
                    <a:pt x="1672" y="1357"/>
                  </a:lnTo>
                  <a:lnTo>
                    <a:pt x="1630" y="1334"/>
                  </a:lnTo>
                  <a:lnTo>
                    <a:pt x="1585" y="1311"/>
                  </a:lnTo>
                  <a:lnTo>
                    <a:pt x="1585" y="1311"/>
                  </a:lnTo>
                  <a:lnTo>
                    <a:pt x="1497" y="1267"/>
                  </a:lnTo>
                  <a:lnTo>
                    <a:pt x="1453" y="1244"/>
                  </a:lnTo>
                  <a:lnTo>
                    <a:pt x="1407" y="1225"/>
                  </a:lnTo>
                  <a:lnTo>
                    <a:pt x="1407" y="1225"/>
                  </a:lnTo>
                  <a:lnTo>
                    <a:pt x="1405" y="1219"/>
                  </a:lnTo>
                  <a:lnTo>
                    <a:pt x="1403" y="1216"/>
                  </a:lnTo>
                  <a:lnTo>
                    <a:pt x="1401" y="1202"/>
                  </a:lnTo>
                  <a:lnTo>
                    <a:pt x="1401" y="1202"/>
                  </a:lnTo>
                  <a:lnTo>
                    <a:pt x="1384" y="1185"/>
                  </a:lnTo>
                  <a:lnTo>
                    <a:pt x="1371" y="1164"/>
                  </a:lnTo>
                  <a:lnTo>
                    <a:pt x="1346" y="1120"/>
                  </a:lnTo>
                  <a:lnTo>
                    <a:pt x="1333" y="1101"/>
                  </a:lnTo>
                  <a:lnTo>
                    <a:pt x="1325" y="1091"/>
                  </a:lnTo>
                  <a:lnTo>
                    <a:pt x="1317" y="1084"/>
                  </a:lnTo>
                  <a:lnTo>
                    <a:pt x="1306" y="1076"/>
                  </a:lnTo>
                  <a:lnTo>
                    <a:pt x="1296" y="1070"/>
                  </a:lnTo>
                  <a:lnTo>
                    <a:pt x="1283" y="1065"/>
                  </a:lnTo>
                  <a:lnTo>
                    <a:pt x="1270" y="1061"/>
                  </a:lnTo>
                  <a:lnTo>
                    <a:pt x="1270" y="1061"/>
                  </a:lnTo>
                  <a:lnTo>
                    <a:pt x="1273" y="1040"/>
                  </a:lnTo>
                  <a:lnTo>
                    <a:pt x="1275" y="1026"/>
                  </a:lnTo>
                  <a:lnTo>
                    <a:pt x="1275" y="1011"/>
                  </a:lnTo>
                  <a:lnTo>
                    <a:pt x="1275" y="1011"/>
                  </a:lnTo>
                  <a:lnTo>
                    <a:pt x="1283" y="1009"/>
                  </a:lnTo>
                  <a:lnTo>
                    <a:pt x="1289" y="1005"/>
                  </a:lnTo>
                  <a:lnTo>
                    <a:pt x="1296" y="1003"/>
                  </a:lnTo>
                  <a:lnTo>
                    <a:pt x="1298" y="1000"/>
                  </a:lnTo>
                  <a:lnTo>
                    <a:pt x="1300" y="998"/>
                  </a:lnTo>
                  <a:lnTo>
                    <a:pt x="1300" y="998"/>
                  </a:lnTo>
                  <a:lnTo>
                    <a:pt x="1294" y="984"/>
                  </a:lnTo>
                  <a:lnTo>
                    <a:pt x="1289" y="969"/>
                  </a:lnTo>
                  <a:lnTo>
                    <a:pt x="1287" y="961"/>
                  </a:lnTo>
                  <a:lnTo>
                    <a:pt x="1287" y="956"/>
                  </a:lnTo>
                  <a:lnTo>
                    <a:pt x="1289" y="948"/>
                  </a:lnTo>
                  <a:lnTo>
                    <a:pt x="1296" y="944"/>
                  </a:lnTo>
                  <a:lnTo>
                    <a:pt x="1296" y="944"/>
                  </a:lnTo>
                  <a:lnTo>
                    <a:pt x="1289" y="935"/>
                  </a:lnTo>
                  <a:lnTo>
                    <a:pt x="1287" y="929"/>
                  </a:lnTo>
                  <a:lnTo>
                    <a:pt x="1289" y="921"/>
                  </a:lnTo>
                  <a:lnTo>
                    <a:pt x="1289" y="921"/>
                  </a:lnTo>
                  <a:lnTo>
                    <a:pt x="1294" y="923"/>
                  </a:lnTo>
                  <a:lnTo>
                    <a:pt x="1294" y="925"/>
                  </a:lnTo>
                  <a:lnTo>
                    <a:pt x="1294" y="929"/>
                  </a:lnTo>
                  <a:lnTo>
                    <a:pt x="1296" y="933"/>
                  </a:lnTo>
                  <a:lnTo>
                    <a:pt x="1296" y="933"/>
                  </a:lnTo>
                  <a:lnTo>
                    <a:pt x="1302" y="929"/>
                  </a:lnTo>
                  <a:lnTo>
                    <a:pt x="1308" y="923"/>
                  </a:lnTo>
                  <a:lnTo>
                    <a:pt x="1315" y="910"/>
                  </a:lnTo>
                  <a:lnTo>
                    <a:pt x="1319" y="902"/>
                  </a:lnTo>
                  <a:lnTo>
                    <a:pt x="1321" y="894"/>
                  </a:lnTo>
                  <a:lnTo>
                    <a:pt x="1321" y="887"/>
                  </a:lnTo>
                  <a:lnTo>
                    <a:pt x="1319" y="879"/>
                  </a:lnTo>
                  <a:lnTo>
                    <a:pt x="1319" y="879"/>
                  </a:lnTo>
                  <a:lnTo>
                    <a:pt x="1327" y="877"/>
                  </a:lnTo>
                  <a:lnTo>
                    <a:pt x="1335" y="872"/>
                  </a:lnTo>
                  <a:lnTo>
                    <a:pt x="1348" y="858"/>
                  </a:lnTo>
                  <a:lnTo>
                    <a:pt x="1348" y="858"/>
                  </a:lnTo>
                  <a:lnTo>
                    <a:pt x="1348" y="835"/>
                  </a:lnTo>
                  <a:lnTo>
                    <a:pt x="1346" y="812"/>
                  </a:lnTo>
                  <a:lnTo>
                    <a:pt x="1344" y="770"/>
                  </a:lnTo>
                  <a:lnTo>
                    <a:pt x="1344" y="770"/>
                  </a:lnTo>
                  <a:lnTo>
                    <a:pt x="1344" y="759"/>
                  </a:lnTo>
                  <a:lnTo>
                    <a:pt x="1346" y="755"/>
                  </a:lnTo>
                  <a:lnTo>
                    <a:pt x="1346" y="749"/>
                  </a:lnTo>
                  <a:lnTo>
                    <a:pt x="1346" y="749"/>
                  </a:lnTo>
                  <a:lnTo>
                    <a:pt x="1344" y="743"/>
                  </a:lnTo>
                  <a:lnTo>
                    <a:pt x="1340" y="738"/>
                  </a:lnTo>
                  <a:lnTo>
                    <a:pt x="1336" y="726"/>
                  </a:lnTo>
                  <a:lnTo>
                    <a:pt x="1336" y="726"/>
                  </a:lnTo>
                  <a:lnTo>
                    <a:pt x="1333" y="696"/>
                  </a:lnTo>
                  <a:lnTo>
                    <a:pt x="1331" y="678"/>
                  </a:lnTo>
                  <a:lnTo>
                    <a:pt x="1333" y="665"/>
                  </a:lnTo>
                  <a:lnTo>
                    <a:pt x="1333" y="665"/>
                  </a:lnTo>
                  <a:lnTo>
                    <a:pt x="1335" y="659"/>
                  </a:lnTo>
                  <a:lnTo>
                    <a:pt x="1340" y="654"/>
                  </a:lnTo>
                  <a:lnTo>
                    <a:pt x="1352" y="642"/>
                  </a:lnTo>
                  <a:lnTo>
                    <a:pt x="1352" y="642"/>
                  </a:lnTo>
                  <a:lnTo>
                    <a:pt x="1365" y="623"/>
                  </a:lnTo>
                  <a:lnTo>
                    <a:pt x="1378" y="598"/>
                  </a:lnTo>
                  <a:lnTo>
                    <a:pt x="1378" y="598"/>
                  </a:lnTo>
                  <a:lnTo>
                    <a:pt x="1384" y="585"/>
                  </a:lnTo>
                  <a:lnTo>
                    <a:pt x="1388" y="571"/>
                  </a:lnTo>
                  <a:lnTo>
                    <a:pt x="1388" y="571"/>
                  </a:lnTo>
                  <a:lnTo>
                    <a:pt x="1388" y="558"/>
                  </a:lnTo>
                  <a:lnTo>
                    <a:pt x="1386" y="547"/>
                  </a:lnTo>
                  <a:lnTo>
                    <a:pt x="1382" y="535"/>
                  </a:lnTo>
                  <a:lnTo>
                    <a:pt x="1382" y="520"/>
                  </a:lnTo>
                  <a:lnTo>
                    <a:pt x="1382" y="520"/>
                  </a:lnTo>
                  <a:lnTo>
                    <a:pt x="1384" y="512"/>
                  </a:lnTo>
                  <a:lnTo>
                    <a:pt x="1386" y="503"/>
                  </a:lnTo>
                  <a:lnTo>
                    <a:pt x="1390" y="495"/>
                  </a:lnTo>
                  <a:lnTo>
                    <a:pt x="1392" y="485"/>
                  </a:lnTo>
                  <a:lnTo>
                    <a:pt x="1392" y="485"/>
                  </a:lnTo>
                  <a:lnTo>
                    <a:pt x="1390" y="474"/>
                  </a:lnTo>
                  <a:lnTo>
                    <a:pt x="1388" y="468"/>
                  </a:lnTo>
                  <a:lnTo>
                    <a:pt x="1388" y="463"/>
                  </a:lnTo>
                  <a:lnTo>
                    <a:pt x="1388" y="463"/>
                  </a:lnTo>
                  <a:lnTo>
                    <a:pt x="1390" y="445"/>
                  </a:lnTo>
                  <a:lnTo>
                    <a:pt x="1392" y="426"/>
                  </a:lnTo>
                  <a:lnTo>
                    <a:pt x="1394" y="407"/>
                  </a:lnTo>
                  <a:lnTo>
                    <a:pt x="1394" y="392"/>
                  </a:lnTo>
                  <a:lnTo>
                    <a:pt x="1394" y="392"/>
                  </a:lnTo>
                  <a:lnTo>
                    <a:pt x="1388" y="378"/>
                  </a:lnTo>
                  <a:lnTo>
                    <a:pt x="1382" y="367"/>
                  </a:lnTo>
                  <a:lnTo>
                    <a:pt x="1375" y="355"/>
                  </a:lnTo>
                  <a:lnTo>
                    <a:pt x="1367" y="340"/>
                  </a:lnTo>
                  <a:lnTo>
                    <a:pt x="1367" y="340"/>
                  </a:lnTo>
                  <a:lnTo>
                    <a:pt x="1367" y="336"/>
                  </a:lnTo>
                  <a:lnTo>
                    <a:pt x="1369" y="334"/>
                  </a:lnTo>
                  <a:lnTo>
                    <a:pt x="1371" y="331"/>
                  </a:lnTo>
                  <a:lnTo>
                    <a:pt x="1371" y="327"/>
                  </a:lnTo>
                  <a:lnTo>
                    <a:pt x="1371" y="327"/>
                  </a:lnTo>
                  <a:lnTo>
                    <a:pt x="1367" y="310"/>
                  </a:lnTo>
                  <a:lnTo>
                    <a:pt x="1361" y="291"/>
                  </a:lnTo>
                  <a:lnTo>
                    <a:pt x="1361" y="291"/>
                  </a:lnTo>
                  <a:lnTo>
                    <a:pt x="1356" y="283"/>
                  </a:lnTo>
                  <a:lnTo>
                    <a:pt x="1350" y="273"/>
                  </a:lnTo>
                  <a:lnTo>
                    <a:pt x="1346" y="269"/>
                  </a:lnTo>
                  <a:lnTo>
                    <a:pt x="1346" y="264"/>
                  </a:lnTo>
                  <a:lnTo>
                    <a:pt x="1346" y="260"/>
                  </a:lnTo>
                  <a:lnTo>
                    <a:pt x="1350" y="256"/>
                  </a:lnTo>
                  <a:lnTo>
                    <a:pt x="1350" y="256"/>
                  </a:lnTo>
                  <a:lnTo>
                    <a:pt x="1354" y="248"/>
                  </a:lnTo>
                  <a:lnTo>
                    <a:pt x="1357" y="239"/>
                  </a:lnTo>
                  <a:lnTo>
                    <a:pt x="1361" y="218"/>
                  </a:lnTo>
                  <a:lnTo>
                    <a:pt x="1361" y="218"/>
                  </a:lnTo>
                  <a:lnTo>
                    <a:pt x="1363" y="214"/>
                  </a:lnTo>
                  <a:lnTo>
                    <a:pt x="1365" y="212"/>
                  </a:lnTo>
                  <a:lnTo>
                    <a:pt x="1365" y="212"/>
                  </a:lnTo>
                  <a:lnTo>
                    <a:pt x="1365" y="212"/>
                  </a:lnTo>
                  <a:lnTo>
                    <a:pt x="1363" y="208"/>
                  </a:lnTo>
                  <a:lnTo>
                    <a:pt x="1359" y="206"/>
                  </a:lnTo>
                  <a:lnTo>
                    <a:pt x="1348" y="203"/>
                  </a:lnTo>
                  <a:lnTo>
                    <a:pt x="1338" y="197"/>
                  </a:lnTo>
                  <a:lnTo>
                    <a:pt x="1336" y="195"/>
                  </a:lnTo>
                  <a:lnTo>
                    <a:pt x="1335" y="189"/>
                  </a:lnTo>
                  <a:lnTo>
                    <a:pt x="1335" y="189"/>
                  </a:lnTo>
                  <a:lnTo>
                    <a:pt x="1329" y="187"/>
                  </a:lnTo>
                  <a:lnTo>
                    <a:pt x="1321" y="187"/>
                  </a:lnTo>
                  <a:lnTo>
                    <a:pt x="1306" y="187"/>
                  </a:lnTo>
                  <a:lnTo>
                    <a:pt x="1289" y="187"/>
                  </a:lnTo>
                  <a:lnTo>
                    <a:pt x="1281" y="185"/>
                  </a:lnTo>
                  <a:lnTo>
                    <a:pt x="1273" y="183"/>
                  </a:lnTo>
                  <a:lnTo>
                    <a:pt x="1273" y="183"/>
                  </a:lnTo>
                  <a:lnTo>
                    <a:pt x="1270" y="182"/>
                  </a:lnTo>
                  <a:lnTo>
                    <a:pt x="1266" y="180"/>
                  </a:lnTo>
                  <a:lnTo>
                    <a:pt x="1262" y="172"/>
                  </a:lnTo>
                  <a:lnTo>
                    <a:pt x="1258" y="164"/>
                  </a:lnTo>
                  <a:lnTo>
                    <a:pt x="1254" y="157"/>
                  </a:lnTo>
                  <a:lnTo>
                    <a:pt x="1254" y="157"/>
                  </a:lnTo>
                  <a:lnTo>
                    <a:pt x="1245" y="157"/>
                  </a:lnTo>
                  <a:lnTo>
                    <a:pt x="1235" y="157"/>
                  </a:lnTo>
                  <a:lnTo>
                    <a:pt x="1228" y="153"/>
                  </a:lnTo>
                  <a:lnTo>
                    <a:pt x="1222" y="151"/>
                  </a:lnTo>
                  <a:lnTo>
                    <a:pt x="1210" y="143"/>
                  </a:lnTo>
                  <a:lnTo>
                    <a:pt x="1199" y="136"/>
                  </a:lnTo>
                  <a:lnTo>
                    <a:pt x="1199" y="136"/>
                  </a:lnTo>
                  <a:lnTo>
                    <a:pt x="1195" y="120"/>
                  </a:lnTo>
                  <a:lnTo>
                    <a:pt x="1189" y="107"/>
                  </a:lnTo>
                  <a:lnTo>
                    <a:pt x="1180" y="96"/>
                  </a:lnTo>
                  <a:lnTo>
                    <a:pt x="1170" y="86"/>
                  </a:lnTo>
                  <a:lnTo>
                    <a:pt x="1170" y="86"/>
                  </a:lnTo>
                  <a:lnTo>
                    <a:pt x="1157" y="73"/>
                  </a:lnTo>
                  <a:lnTo>
                    <a:pt x="1146" y="65"/>
                  </a:lnTo>
                  <a:lnTo>
                    <a:pt x="1138" y="61"/>
                  </a:lnTo>
                  <a:lnTo>
                    <a:pt x="1130" y="59"/>
                  </a:lnTo>
                  <a:lnTo>
                    <a:pt x="1109" y="57"/>
                  </a:lnTo>
                  <a:lnTo>
                    <a:pt x="1109" y="57"/>
                  </a:lnTo>
                  <a:lnTo>
                    <a:pt x="1104" y="54"/>
                  </a:lnTo>
                  <a:lnTo>
                    <a:pt x="1102" y="46"/>
                  </a:lnTo>
                  <a:lnTo>
                    <a:pt x="1100" y="34"/>
                  </a:lnTo>
                  <a:lnTo>
                    <a:pt x="1100" y="34"/>
                  </a:lnTo>
                  <a:lnTo>
                    <a:pt x="1094" y="38"/>
                  </a:lnTo>
                  <a:lnTo>
                    <a:pt x="1088" y="42"/>
                  </a:lnTo>
                  <a:lnTo>
                    <a:pt x="1081" y="52"/>
                  </a:lnTo>
                  <a:lnTo>
                    <a:pt x="1081" y="52"/>
                  </a:lnTo>
                  <a:lnTo>
                    <a:pt x="1063" y="38"/>
                  </a:lnTo>
                  <a:lnTo>
                    <a:pt x="1042" y="23"/>
                  </a:lnTo>
                  <a:lnTo>
                    <a:pt x="1033" y="17"/>
                  </a:lnTo>
                  <a:lnTo>
                    <a:pt x="1021" y="13"/>
                  </a:lnTo>
                  <a:lnTo>
                    <a:pt x="1008" y="11"/>
                  </a:lnTo>
                  <a:lnTo>
                    <a:pt x="995" y="10"/>
                  </a:lnTo>
                  <a:lnTo>
                    <a:pt x="995" y="10"/>
                  </a:lnTo>
                  <a:lnTo>
                    <a:pt x="987" y="11"/>
                  </a:lnTo>
                  <a:lnTo>
                    <a:pt x="979" y="13"/>
                  </a:lnTo>
                  <a:lnTo>
                    <a:pt x="966" y="19"/>
                  </a:lnTo>
                  <a:lnTo>
                    <a:pt x="958" y="21"/>
                  </a:lnTo>
                  <a:lnTo>
                    <a:pt x="953" y="19"/>
                  </a:lnTo>
                  <a:lnTo>
                    <a:pt x="945" y="17"/>
                  </a:lnTo>
                  <a:lnTo>
                    <a:pt x="939" y="10"/>
                  </a:lnTo>
                  <a:lnTo>
                    <a:pt x="939" y="10"/>
                  </a:lnTo>
                  <a:lnTo>
                    <a:pt x="928" y="11"/>
                  </a:lnTo>
                  <a:lnTo>
                    <a:pt x="914" y="15"/>
                  </a:lnTo>
                  <a:lnTo>
                    <a:pt x="903" y="19"/>
                  </a:lnTo>
                  <a:lnTo>
                    <a:pt x="888" y="19"/>
                  </a:lnTo>
                  <a:lnTo>
                    <a:pt x="888" y="19"/>
                  </a:lnTo>
                  <a:lnTo>
                    <a:pt x="884" y="15"/>
                  </a:lnTo>
                  <a:lnTo>
                    <a:pt x="886" y="11"/>
                  </a:lnTo>
                  <a:lnTo>
                    <a:pt x="888" y="10"/>
                  </a:lnTo>
                  <a:lnTo>
                    <a:pt x="888" y="6"/>
                  </a:lnTo>
                  <a:lnTo>
                    <a:pt x="888" y="6"/>
                  </a:lnTo>
                  <a:lnTo>
                    <a:pt x="872" y="10"/>
                  </a:lnTo>
                  <a:lnTo>
                    <a:pt x="863" y="10"/>
                  </a:lnTo>
                  <a:lnTo>
                    <a:pt x="855" y="6"/>
                  </a:lnTo>
                  <a:lnTo>
                    <a:pt x="848" y="0"/>
                  </a:lnTo>
                  <a:lnTo>
                    <a:pt x="848" y="0"/>
                  </a:lnTo>
                  <a:lnTo>
                    <a:pt x="846" y="4"/>
                  </a:lnTo>
                  <a:lnTo>
                    <a:pt x="846" y="10"/>
                  </a:lnTo>
                  <a:lnTo>
                    <a:pt x="846" y="17"/>
                  </a:lnTo>
                  <a:lnTo>
                    <a:pt x="846" y="25"/>
                  </a:lnTo>
                  <a:lnTo>
                    <a:pt x="844" y="27"/>
                  </a:lnTo>
                  <a:lnTo>
                    <a:pt x="840" y="31"/>
                  </a:lnTo>
                  <a:lnTo>
                    <a:pt x="840" y="31"/>
                  </a:lnTo>
                  <a:lnTo>
                    <a:pt x="836" y="31"/>
                  </a:lnTo>
                  <a:lnTo>
                    <a:pt x="830" y="31"/>
                  </a:lnTo>
                  <a:lnTo>
                    <a:pt x="823" y="27"/>
                  </a:lnTo>
                  <a:lnTo>
                    <a:pt x="813" y="21"/>
                  </a:lnTo>
                  <a:lnTo>
                    <a:pt x="808" y="19"/>
                  </a:lnTo>
                  <a:lnTo>
                    <a:pt x="802" y="17"/>
                  </a:lnTo>
                  <a:lnTo>
                    <a:pt x="802" y="17"/>
                  </a:lnTo>
                  <a:lnTo>
                    <a:pt x="792" y="19"/>
                  </a:lnTo>
                  <a:lnTo>
                    <a:pt x="785" y="21"/>
                  </a:lnTo>
                  <a:lnTo>
                    <a:pt x="769" y="32"/>
                  </a:lnTo>
                  <a:lnTo>
                    <a:pt x="769" y="32"/>
                  </a:lnTo>
                  <a:lnTo>
                    <a:pt x="769" y="38"/>
                  </a:lnTo>
                  <a:lnTo>
                    <a:pt x="771" y="40"/>
                  </a:lnTo>
                  <a:lnTo>
                    <a:pt x="775" y="46"/>
                  </a:lnTo>
                  <a:lnTo>
                    <a:pt x="779" y="48"/>
                  </a:lnTo>
                  <a:lnTo>
                    <a:pt x="781" y="52"/>
                  </a:lnTo>
                  <a:lnTo>
                    <a:pt x="781" y="54"/>
                  </a:lnTo>
                  <a:lnTo>
                    <a:pt x="781" y="54"/>
                  </a:lnTo>
                  <a:lnTo>
                    <a:pt x="779" y="61"/>
                  </a:lnTo>
                  <a:lnTo>
                    <a:pt x="775" y="67"/>
                  </a:lnTo>
                  <a:lnTo>
                    <a:pt x="767" y="73"/>
                  </a:lnTo>
                  <a:lnTo>
                    <a:pt x="760" y="76"/>
                  </a:lnTo>
                  <a:lnTo>
                    <a:pt x="743" y="88"/>
                  </a:lnTo>
                  <a:lnTo>
                    <a:pt x="737" y="94"/>
                  </a:lnTo>
                  <a:lnTo>
                    <a:pt x="731" y="101"/>
                  </a:lnTo>
                  <a:lnTo>
                    <a:pt x="731" y="101"/>
                  </a:lnTo>
                  <a:lnTo>
                    <a:pt x="729" y="109"/>
                  </a:lnTo>
                  <a:lnTo>
                    <a:pt x="729" y="113"/>
                  </a:lnTo>
                  <a:lnTo>
                    <a:pt x="729" y="120"/>
                  </a:lnTo>
                  <a:lnTo>
                    <a:pt x="725" y="128"/>
                  </a:lnTo>
                  <a:lnTo>
                    <a:pt x="725" y="128"/>
                  </a:lnTo>
                  <a:lnTo>
                    <a:pt x="718" y="134"/>
                  </a:lnTo>
                  <a:lnTo>
                    <a:pt x="708" y="138"/>
                  </a:lnTo>
                  <a:lnTo>
                    <a:pt x="697" y="140"/>
                  </a:lnTo>
                  <a:lnTo>
                    <a:pt x="683" y="138"/>
                  </a:lnTo>
                  <a:lnTo>
                    <a:pt x="683" y="138"/>
                  </a:lnTo>
                  <a:lnTo>
                    <a:pt x="678" y="141"/>
                  </a:lnTo>
                  <a:lnTo>
                    <a:pt x="674" y="145"/>
                  </a:lnTo>
                  <a:lnTo>
                    <a:pt x="666" y="153"/>
                  </a:lnTo>
                  <a:lnTo>
                    <a:pt x="662" y="162"/>
                  </a:lnTo>
                  <a:lnTo>
                    <a:pt x="659" y="168"/>
                  </a:lnTo>
                  <a:lnTo>
                    <a:pt x="655" y="172"/>
                  </a:lnTo>
                  <a:lnTo>
                    <a:pt x="655" y="172"/>
                  </a:lnTo>
                  <a:lnTo>
                    <a:pt x="649" y="174"/>
                  </a:lnTo>
                  <a:lnTo>
                    <a:pt x="641" y="176"/>
                  </a:lnTo>
                  <a:lnTo>
                    <a:pt x="626" y="176"/>
                  </a:lnTo>
                  <a:lnTo>
                    <a:pt x="617" y="176"/>
                  </a:lnTo>
                  <a:lnTo>
                    <a:pt x="611" y="178"/>
                  </a:lnTo>
                  <a:lnTo>
                    <a:pt x="603" y="183"/>
                  </a:lnTo>
                  <a:lnTo>
                    <a:pt x="598" y="189"/>
                  </a:lnTo>
                  <a:lnTo>
                    <a:pt x="598" y="189"/>
                  </a:lnTo>
                  <a:lnTo>
                    <a:pt x="598" y="197"/>
                  </a:lnTo>
                  <a:lnTo>
                    <a:pt x="599" y="201"/>
                  </a:lnTo>
                  <a:lnTo>
                    <a:pt x="601" y="206"/>
                  </a:lnTo>
                  <a:lnTo>
                    <a:pt x="603" y="214"/>
                  </a:lnTo>
                  <a:lnTo>
                    <a:pt x="603" y="214"/>
                  </a:lnTo>
                  <a:lnTo>
                    <a:pt x="603" y="218"/>
                  </a:lnTo>
                  <a:lnTo>
                    <a:pt x="601" y="222"/>
                  </a:lnTo>
                  <a:lnTo>
                    <a:pt x="598" y="224"/>
                  </a:lnTo>
                  <a:lnTo>
                    <a:pt x="594" y="226"/>
                  </a:lnTo>
                  <a:lnTo>
                    <a:pt x="594" y="226"/>
                  </a:lnTo>
                  <a:lnTo>
                    <a:pt x="594" y="226"/>
                  </a:lnTo>
                  <a:lnTo>
                    <a:pt x="594" y="227"/>
                  </a:lnTo>
                  <a:lnTo>
                    <a:pt x="596" y="229"/>
                  </a:lnTo>
                  <a:lnTo>
                    <a:pt x="598" y="233"/>
                  </a:lnTo>
                  <a:lnTo>
                    <a:pt x="598" y="237"/>
                  </a:lnTo>
                  <a:lnTo>
                    <a:pt x="598" y="237"/>
                  </a:lnTo>
                  <a:lnTo>
                    <a:pt x="588" y="250"/>
                  </a:lnTo>
                  <a:lnTo>
                    <a:pt x="575" y="264"/>
                  </a:lnTo>
                  <a:lnTo>
                    <a:pt x="561" y="277"/>
                  </a:lnTo>
                  <a:lnTo>
                    <a:pt x="550" y="291"/>
                  </a:lnTo>
                  <a:lnTo>
                    <a:pt x="550" y="291"/>
                  </a:lnTo>
                  <a:lnTo>
                    <a:pt x="546" y="302"/>
                  </a:lnTo>
                  <a:lnTo>
                    <a:pt x="540" y="313"/>
                  </a:lnTo>
                  <a:lnTo>
                    <a:pt x="540" y="313"/>
                  </a:lnTo>
                  <a:lnTo>
                    <a:pt x="535" y="325"/>
                  </a:lnTo>
                  <a:lnTo>
                    <a:pt x="529" y="334"/>
                  </a:lnTo>
                  <a:lnTo>
                    <a:pt x="529" y="334"/>
                  </a:lnTo>
                  <a:lnTo>
                    <a:pt x="527" y="342"/>
                  </a:lnTo>
                  <a:lnTo>
                    <a:pt x="525" y="350"/>
                  </a:lnTo>
                  <a:lnTo>
                    <a:pt x="525" y="365"/>
                  </a:lnTo>
                  <a:lnTo>
                    <a:pt x="525" y="365"/>
                  </a:lnTo>
                  <a:lnTo>
                    <a:pt x="521" y="373"/>
                  </a:lnTo>
                  <a:lnTo>
                    <a:pt x="517" y="380"/>
                  </a:lnTo>
                  <a:lnTo>
                    <a:pt x="514" y="388"/>
                  </a:lnTo>
                  <a:lnTo>
                    <a:pt x="510" y="396"/>
                  </a:lnTo>
                  <a:lnTo>
                    <a:pt x="510" y="396"/>
                  </a:lnTo>
                  <a:lnTo>
                    <a:pt x="508" y="405"/>
                  </a:lnTo>
                  <a:lnTo>
                    <a:pt x="508" y="417"/>
                  </a:lnTo>
                  <a:lnTo>
                    <a:pt x="510" y="440"/>
                  </a:lnTo>
                  <a:lnTo>
                    <a:pt x="510" y="440"/>
                  </a:lnTo>
                  <a:lnTo>
                    <a:pt x="512" y="453"/>
                  </a:lnTo>
                  <a:lnTo>
                    <a:pt x="517" y="468"/>
                  </a:lnTo>
                  <a:lnTo>
                    <a:pt x="531" y="495"/>
                  </a:lnTo>
                  <a:lnTo>
                    <a:pt x="531" y="495"/>
                  </a:lnTo>
                  <a:lnTo>
                    <a:pt x="527" y="514"/>
                  </a:lnTo>
                  <a:lnTo>
                    <a:pt x="521" y="535"/>
                  </a:lnTo>
                  <a:lnTo>
                    <a:pt x="517" y="554"/>
                  </a:lnTo>
                  <a:lnTo>
                    <a:pt x="517" y="566"/>
                  </a:lnTo>
                  <a:lnTo>
                    <a:pt x="519" y="575"/>
                  </a:lnTo>
                  <a:lnTo>
                    <a:pt x="519" y="575"/>
                  </a:lnTo>
                  <a:lnTo>
                    <a:pt x="521" y="581"/>
                  </a:lnTo>
                  <a:lnTo>
                    <a:pt x="525" y="587"/>
                  </a:lnTo>
                  <a:lnTo>
                    <a:pt x="529" y="592"/>
                  </a:lnTo>
                  <a:lnTo>
                    <a:pt x="531" y="598"/>
                  </a:lnTo>
                  <a:lnTo>
                    <a:pt x="531" y="598"/>
                  </a:lnTo>
                  <a:lnTo>
                    <a:pt x="533" y="608"/>
                  </a:lnTo>
                  <a:lnTo>
                    <a:pt x="535" y="617"/>
                  </a:lnTo>
                  <a:lnTo>
                    <a:pt x="535" y="635"/>
                  </a:lnTo>
                  <a:lnTo>
                    <a:pt x="535" y="644"/>
                  </a:lnTo>
                  <a:lnTo>
                    <a:pt x="536" y="650"/>
                  </a:lnTo>
                  <a:lnTo>
                    <a:pt x="540" y="657"/>
                  </a:lnTo>
                  <a:lnTo>
                    <a:pt x="546" y="661"/>
                  </a:lnTo>
                  <a:lnTo>
                    <a:pt x="546" y="661"/>
                  </a:lnTo>
                  <a:lnTo>
                    <a:pt x="546" y="667"/>
                  </a:lnTo>
                  <a:lnTo>
                    <a:pt x="546" y="671"/>
                  </a:lnTo>
                  <a:lnTo>
                    <a:pt x="544" y="675"/>
                  </a:lnTo>
                  <a:lnTo>
                    <a:pt x="544" y="680"/>
                  </a:lnTo>
                  <a:lnTo>
                    <a:pt x="544" y="680"/>
                  </a:lnTo>
                  <a:lnTo>
                    <a:pt x="546" y="688"/>
                  </a:lnTo>
                  <a:lnTo>
                    <a:pt x="550" y="694"/>
                  </a:lnTo>
                  <a:lnTo>
                    <a:pt x="561" y="705"/>
                  </a:lnTo>
                  <a:lnTo>
                    <a:pt x="571" y="717"/>
                  </a:lnTo>
                  <a:lnTo>
                    <a:pt x="573" y="722"/>
                  </a:lnTo>
                  <a:lnTo>
                    <a:pt x="575" y="730"/>
                  </a:lnTo>
                  <a:lnTo>
                    <a:pt x="575" y="730"/>
                  </a:lnTo>
                  <a:lnTo>
                    <a:pt x="577" y="730"/>
                  </a:lnTo>
                  <a:lnTo>
                    <a:pt x="580" y="730"/>
                  </a:lnTo>
                  <a:lnTo>
                    <a:pt x="586" y="730"/>
                  </a:lnTo>
                  <a:lnTo>
                    <a:pt x="588" y="732"/>
                  </a:lnTo>
                  <a:lnTo>
                    <a:pt x="588" y="732"/>
                  </a:lnTo>
                  <a:lnTo>
                    <a:pt x="588" y="738"/>
                  </a:lnTo>
                  <a:lnTo>
                    <a:pt x="590" y="743"/>
                  </a:lnTo>
                  <a:lnTo>
                    <a:pt x="598" y="749"/>
                  </a:lnTo>
                  <a:lnTo>
                    <a:pt x="598" y="749"/>
                  </a:lnTo>
                  <a:lnTo>
                    <a:pt x="596" y="757"/>
                  </a:lnTo>
                  <a:lnTo>
                    <a:pt x="598" y="764"/>
                  </a:lnTo>
                  <a:lnTo>
                    <a:pt x="599" y="774"/>
                  </a:lnTo>
                  <a:lnTo>
                    <a:pt x="603" y="780"/>
                  </a:lnTo>
                  <a:lnTo>
                    <a:pt x="611" y="795"/>
                  </a:lnTo>
                  <a:lnTo>
                    <a:pt x="611" y="803"/>
                  </a:lnTo>
                  <a:lnTo>
                    <a:pt x="611" y="808"/>
                  </a:lnTo>
                  <a:lnTo>
                    <a:pt x="611" y="808"/>
                  </a:lnTo>
                  <a:lnTo>
                    <a:pt x="609" y="814"/>
                  </a:lnTo>
                  <a:lnTo>
                    <a:pt x="611" y="820"/>
                  </a:lnTo>
                  <a:lnTo>
                    <a:pt x="615" y="826"/>
                  </a:lnTo>
                  <a:lnTo>
                    <a:pt x="617" y="833"/>
                  </a:lnTo>
                  <a:lnTo>
                    <a:pt x="617" y="833"/>
                  </a:lnTo>
                  <a:lnTo>
                    <a:pt x="615" y="843"/>
                  </a:lnTo>
                  <a:lnTo>
                    <a:pt x="613" y="852"/>
                  </a:lnTo>
                  <a:lnTo>
                    <a:pt x="613" y="860"/>
                  </a:lnTo>
                  <a:lnTo>
                    <a:pt x="615" y="864"/>
                  </a:lnTo>
                  <a:lnTo>
                    <a:pt x="619" y="870"/>
                  </a:lnTo>
                  <a:lnTo>
                    <a:pt x="619" y="870"/>
                  </a:lnTo>
                  <a:lnTo>
                    <a:pt x="613" y="877"/>
                  </a:lnTo>
                  <a:lnTo>
                    <a:pt x="609" y="883"/>
                  </a:lnTo>
                  <a:lnTo>
                    <a:pt x="609" y="887"/>
                  </a:lnTo>
                  <a:lnTo>
                    <a:pt x="609" y="887"/>
                  </a:lnTo>
                  <a:lnTo>
                    <a:pt x="611" y="894"/>
                  </a:lnTo>
                  <a:lnTo>
                    <a:pt x="617" y="900"/>
                  </a:lnTo>
                  <a:lnTo>
                    <a:pt x="622" y="906"/>
                  </a:lnTo>
                  <a:lnTo>
                    <a:pt x="626" y="914"/>
                  </a:lnTo>
                  <a:lnTo>
                    <a:pt x="626" y="914"/>
                  </a:lnTo>
                  <a:lnTo>
                    <a:pt x="630" y="923"/>
                  </a:lnTo>
                  <a:lnTo>
                    <a:pt x="630" y="933"/>
                  </a:lnTo>
                  <a:lnTo>
                    <a:pt x="630" y="956"/>
                  </a:lnTo>
                  <a:lnTo>
                    <a:pt x="630" y="956"/>
                  </a:lnTo>
                  <a:lnTo>
                    <a:pt x="632" y="958"/>
                  </a:lnTo>
                  <a:lnTo>
                    <a:pt x="634" y="961"/>
                  </a:lnTo>
                  <a:lnTo>
                    <a:pt x="634" y="961"/>
                  </a:lnTo>
                  <a:lnTo>
                    <a:pt x="634" y="967"/>
                  </a:lnTo>
                  <a:lnTo>
                    <a:pt x="638" y="977"/>
                  </a:lnTo>
                  <a:lnTo>
                    <a:pt x="638" y="977"/>
                  </a:lnTo>
                  <a:lnTo>
                    <a:pt x="649" y="992"/>
                  </a:lnTo>
                  <a:lnTo>
                    <a:pt x="655" y="1001"/>
                  </a:lnTo>
                  <a:lnTo>
                    <a:pt x="662" y="1011"/>
                  </a:lnTo>
                  <a:lnTo>
                    <a:pt x="662" y="1011"/>
                  </a:lnTo>
                  <a:lnTo>
                    <a:pt x="664" y="1023"/>
                  </a:lnTo>
                  <a:lnTo>
                    <a:pt x="664" y="1023"/>
                  </a:lnTo>
                  <a:lnTo>
                    <a:pt x="666" y="1026"/>
                  </a:lnTo>
                  <a:lnTo>
                    <a:pt x="668" y="1026"/>
                  </a:lnTo>
                  <a:lnTo>
                    <a:pt x="672" y="1026"/>
                  </a:lnTo>
                  <a:lnTo>
                    <a:pt x="672" y="1028"/>
                  </a:lnTo>
                  <a:lnTo>
                    <a:pt x="672" y="1028"/>
                  </a:lnTo>
                  <a:lnTo>
                    <a:pt x="674" y="1036"/>
                  </a:lnTo>
                  <a:lnTo>
                    <a:pt x="674" y="1047"/>
                  </a:lnTo>
                  <a:lnTo>
                    <a:pt x="674" y="1047"/>
                  </a:lnTo>
                  <a:lnTo>
                    <a:pt x="680" y="1057"/>
                  </a:lnTo>
                  <a:lnTo>
                    <a:pt x="682" y="1061"/>
                  </a:lnTo>
                  <a:lnTo>
                    <a:pt x="682" y="1065"/>
                  </a:lnTo>
                  <a:lnTo>
                    <a:pt x="682" y="1065"/>
                  </a:lnTo>
                  <a:lnTo>
                    <a:pt x="680" y="1070"/>
                  </a:lnTo>
                  <a:lnTo>
                    <a:pt x="678" y="1076"/>
                  </a:lnTo>
                  <a:lnTo>
                    <a:pt x="668" y="1084"/>
                  </a:lnTo>
                  <a:lnTo>
                    <a:pt x="657" y="1093"/>
                  </a:lnTo>
                  <a:lnTo>
                    <a:pt x="647" y="1101"/>
                  </a:lnTo>
                  <a:lnTo>
                    <a:pt x="647" y="1101"/>
                  </a:lnTo>
                  <a:lnTo>
                    <a:pt x="640" y="1112"/>
                  </a:lnTo>
                  <a:lnTo>
                    <a:pt x="634" y="1124"/>
                  </a:lnTo>
                  <a:lnTo>
                    <a:pt x="628" y="1137"/>
                  </a:lnTo>
                  <a:lnTo>
                    <a:pt x="620" y="1147"/>
                  </a:lnTo>
                  <a:lnTo>
                    <a:pt x="620" y="1147"/>
                  </a:lnTo>
                  <a:lnTo>
                    <a:pt x="615" y="1152"/>
                  </a:lnTo>
                  <a:lnTo>
                    <a:pt x="609" y="1156"/>
                  </a:lnTo>
                  <a:lnTo>
                    <a:pt x="603" y="1160"/>
                  </a:lnTo>
                  <a:lnTo>
                    <a:pt x="598" y="1164"/>
                  </a:lnTo>
                  <a:lnTo>
                    <a:pt x="598" y="1164"/>
                  </a:lnTo>
                  <a:lnTo>
                    <a:pt x="592" y="1172"/>
                  </a:lnTo>
                  <a:lnTo>
                    <a:pt x="588" y="1179"/>
                  </a:lnTo>
                  <a:lnTo>
                    <a:pt x="582" y="1196"/>
                  </a:lnTo>
                  <a:lnTo>
                    <a:pt x="573" y="1231"/>
                  </a:lnTo>
                  <a:lnTo>
                    <a:pt x="573" y="1231"/>
                  </a:lnTo>
                  <a:lnTo>
                    <a:pt x="466" y="1277"/>
                  </a:lnTo>
                  <a:lnTo>
                    <a:pt x="359" y="1324"/>
                  </a:lnTo>
                  <a:lnTo>
                    <a:pt x="307" y="1349"/>
                  </a:lnTo>
                  <a:lnTo>
                    <a:pt x="258" y="1376"/>
                  </a:lnTo>
                  <a:lnTo>
                    <a:pt x="208" y="1405"/>
                  </a:lnTo>
                  <a:lnTo>
                    <a:pt x="162" y="1433"/>
                  </a:lnTo>
                  <a:lnTo>
                    <a:pt x="162" y="1433"/>
                  </a:lnTo>
                  <a:lnTo>
                    <a:pt x="139" y="1460"/>
                  </a:lnTo>
                  <a:lnTo>
                    <a:pt x="126" y="1474"/>
                  </a:lnTo>
                  <a:lnTo>
                    <a:pt x="113" y="1485"/>
                  </a:lnTo>
                  <a:lnTo>
                    <a:pt x="113" y="1485"/>
                  </a:lnTo>
                  <a:lnTo>
                    <a:pt x="109" y="1496"/>
                  </a:lnTo>
                  <a:lnTo>
                    <a:pt x="103" y="1508"/>
                  </a:lnTo>
                  <a:lnTo>
                    <a:pt x="95" y="1516"/>
                  </a:lnTo>
                  <a:lnTo>
                    <a:pt x="86" y="1521"/>
                  </a:lnTo>
                  <a:lnTo>
                    <a:pt x="86" y="1521"/>
                  </a:lnTo>
                  <a:lnTo>
                    <a:pt x="82" y="1540"/>
                  </a:lnTo>
                  <a:lnTo>
                    <a:pt x="76" y="1560"/>
                  </a:lnTo>
                  <a:lnTo>
                    <a:pt x="67" y="1577"/>
                  </a:lnTo>
                  <a:lnTo>
                    <a:pt x="57" y="1596"/>
                  </a:lnTo>
                  <a:lnTo>
                    <a:pt x="57" y="1596"/>
                  </a:lnTo>
                  <a:lnTo>
                    <a:pt x="53" y="1600"/>
                  </a:lnTo>
                  <a:lnTo>
                    <a:pt x="48" y="1605"/>
                  </a:lnTo>
                  <a:lnTo>
                    <a:pt x="44" y="1609"/>
                  </a:lnTo>
                  <a:lnTo>
                    <a:pt x="40" y="1613"/>
                  </a:lnTo>
                  <a:lnTo>
                    <a:pt x="40" y="1613"/>
                  </a:lnTo>
                  <a:lnTo>
                    <a:pt x="38" y="1619"/>
                  </a:lnTo>
                  <a:lnTo>
                    <a:pt x="36" y="1626"/>
                  </a:lnTo>
                  <a:lnTo>
                    <a:pt x="31" y="1642"/>
                  </a:lnTo>
                  <a:lnTo>
                    <a:pt x="31" y="1642"/>
                  </a:lnTo>
                  <a:lnTo>
                    <a:pt x="15" y="1672"/>
                  </a:lnTo>
                  <a:lnTo>
                    <a:pt x="0" y="1701"/>
                  </a:lnTo>
                  <a:lnTo>
                    <a:pt x="1976" y="1701"/>
                  </a:lnTo>
                  <a:lnTo>
                    <a:pt x="1976" y="1701"/>
                  </a:lnTo>
                  <a:lnTo>
                    <a:pt x="1955" y="1661"/>
                  </a:lnTo>
                  <a:lnTo>
                    <a:pt x="1932" y="1623"/>
                  </a:lnTo>
                  <a:lnTo>
                    <a:pt x="1907" y="1586"/>
                  </a:lnTo>
                  <a:lnTo>
                    <a:pt x="1882" y="1550"/>
                  </a:lnTo>
                  <a:lnTo>
                    <a:pt x="1882" y="1550"/>
                  </a:lnTo>
                  <a:close/>
                  <a:moveTo>
                    <a:pt x="1315" y="864"/>
                  </a:moveTo>
                  <a:lnTo>
                    <a:pt x="1315" y="864"/>
                  </a:lnTo>
                  <a:lnTo>
                    <a:pt x="1321" y="864"/>
                  </a:lnTo>
                  <a:lnTo>
                    <a:pt x="1321" y="864"/>
                  </a:lnTo>
                  <a:lnTo>
                    <a:pt x="1321" y="866"/>
                  </a:lnTo>
                  <a:lnTo>
                    <a:pt x="1321" y="870"/>
                  </a:lnTo>
                  <a:lnTo>
                    <a:pt x="1317" y="872"/>
                  </a:lnTo>
                  <a:lnTo>
                    <a:pt x="1317" y="872"/>
                  </a:lnTo>
                  <a:lnTo>
                    <a:pt x="1315" y="872"/>
                  </a:lnTo>
                  <a:lnTo>
                    <a:pt x="1315" y="870"/>
                  </a:lnTo>
                  <a:lnTo>
                    <a:pt x="1315" y="864"/>
                  </a:lnTo>
                  <a:lnTo>
                    <a:pt x="1315" y="8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latin typeface="Arial" charset="0"/>
              </a:endParaRPr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2736850" y="2255838"/>
              <a:ext cx="1831975" cy="1677987"/>
            </a:xfrm>
            <a:custGeom>
              <a:avLst/>
              <a:gdLst>
                <a:gd name="T0" fmla="*/ 1582 w 1641"/>
                <a:gd name="T1" fmla="*/ 1328 h 1503"/>
                <a:gd name="T2" fmla="*/ 1536 w 1641"/>
                <a:gd name="T3" fmla="*/ 1269 h 1503"/>
                <a:gd name="T4" fmla="*/ 1463 w 1641"/>
                <a:gd name="T5" fmla="*/ 1208 h 1503"/>
                <a:gd name="T6" fmla="*/ 1370 w 1641"/>
                <a:gd name="T7" fmla="*/ 1163 h 1503"/>
                <a:gd name="T8" fmla="*/ 1227 w 1641"/>
                <a:gd name="T9" fmla="*/ 1107 h 1503"/>
                <a:gd name="T10" fmla="*/ 1132 w 1641"/>
                <a:gd name="T11" fmla="*/ 1051 h 1503"/>
                <a:gd name="T12" fmla="*/ 1047 w 1641"/>
                <a:gd name="T13" fmla="*/ 857 h 1503"/>
                <a:gd name="T14" fmla="*/ 1079 w 1641"/>
                <a:gd name="T15" fmla="*/ 751 h 1503"/>
                <a:gd name="T16" fmla="*/ 1091 w 1641"/>
                <a:gd name="T17" fmla="*/ 674 h 1503"/>
                <a:gd name="T18" fmla="*/ 1164 w 1641"/>
                <a:gd name="T19" fmla="*/ 479 h 1503"/>
                <a:gd name="T20" fmla="*/ 1190 w 1641"/>
                <a:gd name="T21" fmla="*/ 478 h 1503"/>
                <a:gd name="T22" fmla="*/ 1212 w 1641"/>
                <a:gd name="T23" fmla="*/ 415 h 1503"/>
                <a:gd name="T24" fmla="*/ 1191 w 1641"/>
                <a:gd name="T25" fmla="*/ 366 h 1503"/>
                <a:gd name="T26" fmla="*/ 1176 w 1641"/>
                <a:gd name="T27" fmla="*/ 293 h 1503"/>
                <a:gd name="T28" fmla="*/ 1138 w 1641"/>
                <a:gd name="T29" fmla="*/ 203 h 1503"/>
                <a:gd name="T30" fmla="*/ 1013 w 1641"/>
                <a:gd name="T31" fmla="*/ 53 h 1503"/>
                <a:gd name="T32" fmla="*/ 867 w 1641"/>
                <a:gd name="T33" fmla="*/ 8 h 1503"/>
                <a:gd name="T34" fmla="*/ 747 w 1641"/>
                <a:gd name="T35" fmla="*/ 10 h 1503"/>
                <a:gd name="T36" fmla="*/ 620 w 1641"/>
                <a:gd name="T37" fmla="*/ 63 h 1503"/>
                <a:gd name="T38" fmla="*/ 554 w 1641"/>
                <a:gd name="T39" fmla="*/ 117 h 1503"/>
                <a:gd name="T40" fmla="*/ 511 w 1641"/>
                <a:gd name="T41" fmla="*/ 189 h 1503"/>
                <a:gd name="T42" fmla="*/ 482 w 1641"/>
                <a:gd name="T43" fmla="*/ 288 h 1503"/>
                <a:gd name="T44" fmla="*/ 475 w 1641"/>
                <a:gd name="T45" fmla="*/ 396 h 1503"/>
                <a:gd name="T46" fmla="*/ 480 w 1641"/>
                <a:gd name="T47" fmla="*/ 475 h 1503"/>
                <a:gd name="T48" fmla="*/ 483 w 1641"/>
                <a:gd name="T49" fmla="*/ 547 h 1503"/>
                <a:gd name="T50" fmla="*/ 515 w 1641"/>
                <a:gd name="T51" fmla="*/ 607 h 1503"/>
                <a:gd name="T52" fmla="*/ 537 w 1641"/>
                <a:gd name="T53" fmla="*/ 672 h 1503"/>
                <a:gd name="T54" fmla="*/ 631 w 1641"/>
                <a:gd name="T55" fmla="*/ 795 h 1503"/>
                <a:gd name="T56" fmla="*/ 537 w 1641"/>
                <a:gd name="T57" fmla="*/ 1046 h 1503"/>
                <a:gd name="T58" fmla="*/ 421 w 1641"/>
                <a:gd name="T59" fmla="*/ 1106 h 1503"/>
                <a:gd name="T60" fmla="*/ 119 w 1641"/>
                <a:gd name="T61" fmla="*/ 1243 h 1503"/>
                <a:gd name="T62" fmla="*/ 1641 w 1641"/>
                <a:gd name="T63" fmla="*/ 1503 h 1503"/>
                <a:gd name="T64" fmla="*/ 928 w 1641"/>
                <a:gd name="T65" fmla="*/ 742 h 1503"/>
                <a:gd name="T66" fmla="*/ 886 w 1641"/>
                <a:gd name="T67" fmla="*/ 719 h 1503"/>
                <a:gd name="T68" fmla="*/ 788 w 1641"/>
                <a:gd name="T69" fmla="*/ 663 h 1503"/>
                <a:gd name="T70" fmla="*/ 790 w 1641"/>
                <a:gd name="T71" fmla="*/ 664 h 1503"/>
                <a:gd name="T72" fmla="*/ 789 w 1641"/>
                <a:gd name="T73" fmla="*/ 656 h 1503"/>
                <a:gd name="T74" fmla="*/ 789 w 1641"/>
                <a:gd name="T75" fmla="*/ 622 h 1503"/>
                <a:gd name="T76" fmla="*/ 792 w 1641"/>
                <a:gd name="T77" fmla="*/ 622 h 1503"/>
                <a:gd name="T78" fmla="*/ 1013 w 1641"/>
                <a:gd name="T79" fmla="*/ 563 h 1503"/>
                <a:gd name="T80" fmla="*/ 870 w 1641"/>
                <a:gd name="T81" fmla="*/ 720 h 1503"/>
                <a:gd name="T82" fmla="*/ 803 w 1641"/>
                <a:gd name="T83" fmla="*/ 621 h 1503"/>
                <a:gd name="T84" fmla="*/ 793 w 1641"/>
                <a:gd name="T85" fmla="*/ 622 h 1503"/>
                <a:gd name="T86" fmla="*/ 923 w 1641"/>
                <a:gd name="T87" fmla="*/ 739 h 1503"/>
                <a:gd name="T88" fmla="*/ 928 w 1641"/>
                <a:gd name="T89" fmla="*/ 741 h 1503"/>
                <a:gd name="T90" fmla="*/ 940 w 1641"/>
                <a:gd name="T91" fmla="*/ 738 h 1503"/>
                <a:gd name="T92" fmla="*/ 979 w 1641"/>
                <a:gd name="T93" fmla="*/ 627 h 1503"/>
                <a:gd name="T94" fmla="*/ 983 w 1641"/>
                <a:gd name="T95" fmla="*/ 630 h 1503"/>
                <a:gd name="T96" fmla="*/ 665 w 1641"/>
                <a:gd name="T97" fmla="*/ 454 h 1503"/>
                <a:gd name="T98" fmla="*/ 767 w 1641"/>
                <a:gd name="T99" fmla="*/ 421 h 1503"/>
                <a:gd name="T100" fmla="*/ 755 w 1641"/>
                <a:gd name="T101" fmla="*/ 412 h 1503"/>
                <a:gd name="T102" fmla="*/ 766 w 1641"/>
                <a:gd name="T103" fmla="*/ 414 h 1503"/>
                <a:gd name="T104" fmla="*/ 1111 w 1641"/>
                <a:gd name="T105" fmla="*/ 543 h 1503"/>
                <a:gd name="T106" fmla="*/ 1115 w 1641"/>
                <a:gd name="T107" fmla="*/ 549 h 1503"/>
                <a:gd name="T108" fmla="*/ 1117 w 1641"/>
                <a:gd name="T109" fmla="*/ 516 h 1503"/>
                <a:gd name="T110" fmla="*/ 1117 w 1641"/>
                <a:gd name="T111" fmla="*/ 528 h 1503"/>
                <a:gd name="T112" fmla="*/ 1135 w 1641"/>
                <a:gd name="T113" fmla="*/ 262 h 1503"/>
                <a:gd name="T114" fmla="*/ 1142 w 1641"/>
                <a:gd name="T115" fmla="*/ 251 h 1503"/>
                <a:gd name="T116" fmla="*/ 1203 w 1641"/>
                <a:gd name="T117" fmla="*/ 416 h 1503"/>
                <a:gd name="T118" fmla="*/ 136 w 1641"/>
                <a:gd name="T119" fmla="*/ 1310 h 1503"/>
                <a:gd name="T120" fmla="*/ 137 w 1641"/>
                <a:gd name="T121" fmla="*/ 1308 h 15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41" h="1503">
                  <a:moveTo>
                    <a:pt x="1634" y="1456"/>
                  </a:moveTo>
                  <a:lnTo>
                    <a:pt x="1634" y="1456"/>
                  </a:lnTo>
                  <a:lnTo>
                    <a:pt x="1629" y="1446"/>
                  </a:lnTo>
                  <a:lnTo>
                    <a:pt x="1627" y="1437"/>
                  </a:lnTo>
                  <a:lnTo>
                    <a:pt x="1625" y="1416"/>
                  </a:lnTo>
                  <a:lnTo>
                    <a:pt x="1623" y="1407"/>
                  </a:lnTo>
                  <a:lnTo>
                    <a:pt x="1620" y="1398"/>
                  </a:lnTo>
                  <a:lnTo>
                    <a:pt x="1617" y="1391"/>
                  </a:lnTo>
                  <a:lnTo>
                    <a:pt x="1614" y="1388"/>
                  </a:lnTo>
                  <a:lnTo>
                    <a:pt x="1611" y="1385"/>
                  </a:lnTo>
                  <a:lnTo>
                    <a:pt x="1611" y="1385"/>
                  </a:lnTo>
                  <a:lnTo>
                    <a:pt x="1612" y="1384"/>
                  </a:lnTo>
                  <a:lnTo>
                    <a:pt x="1612" y="1382"/>
                  </a:lnTo>
                  <a:lnTo>
                    <a:pt x="1611" y="1378"/>
                  </a:lnTo>
                  <a:lnTo>
                    <a:pt x="1609" y="1375"/>
                  </a:lnTo>
                  <a:lnTo>
                    <a:pt x="1606" y="1373"/>
                  </a:lnTo>
                  <a:lnTo>
                    <a:pt x="1606" y="1373"/>
                  </a:lnTo>
                  <a:lnTo>
                    <a:pt x="1608" y="1373"/>
                  </a:lnTo>
                  <a:lnTo>
                    <a:pt x="1609" y="1372"/>
                  </a:lnTo>
                  <a:lnTo>
                    <a:pt x="1609" y="1372"/>
                  </a:lnTo>
                  <a:lnTo>
                    <a:pt x="1598" y="1352"/>
                  </a:lnTo>
                  <a:lnTo>
                    <a:pt x="1588" y="1333"/>
                  </a:lnTo>
                  <a:lnTo>
                    <a:pt x="1588" y="1333"/>
                  </a:lnTo>
                  <a:lnTo>
                    <a:pt x="1586" y="1333"/>
                  </a:lnTo>
                  <a:lnTo>
                    <a:pt x="1584" y="1335"/>
                  </a:lnTo>
                  <a:lnTo>
                    <a:pt x="1584" y="1335"/>
                  </a:lnTo>
                  <a:lnTo>
                    <a:pt x="1583" y="1332"/>
                  </a:lnTo>
                  <a:lnTo>
                    <a:pt x="1582" y="1330"/>
                  </a:lnTo>
                  <a:lnTo>
                    <a:pt x="1582" y="1328"/>
                  </a:lnTo>
                  <a:lnTo>
                    <a:pt x="1582" y="1327"/>
                  </a:lnTo>
                  <a:lnTo>
                    <a:pt x="1582" y="1327"/>
                  </a:lnTo>
                  <a:lnTo>
                    <a:pt x="1581" y="1325"/>
                  </a:lnTo>
                  <a:lnTo>
                    <a:pt x="1580" y="1325"/>
                  </a:lnTo>
                  <a:lnTo>
                    <a:pt x="1580" y="1324"/>
                  </a:lnTo>
                  <a:lnTo>
                    <a:pt x="1581" y="1323"/>
                  </a:lnTo>
                  <a:lnTo>
                    <a:pt x="1581" y="1323"/>
                  </a:lnTo>
                  <a:lnTo>
                    <a:pt x="1575" y="1318"/>
                  </a:lnTo>
                  <a:lnTo>
                    <a:pt x="1570" y="1312"/>
                  </a:lnTo>
                  <a:lnTo>
                    <a:pt x="1564" y="1303"/>
                  </a:lnTo>
                  <a:lnTo>
                    <a:pt x="1558" y="1299"/>
                  </a:lnTo>
                  <a:lnTo>
                    <a:pt x="1558" y="1299"/>
                  </a:lnTo>
                  <a:lnTo>
                    <a:pt x="1555" y="1298"/>
                  </a:lnTo>
                  <a:lnTo>
                    <a:pt x="1553" y="1294"/>
                  </a:lnTo>
                  <a:lnTo>
                    <a:pt x="1553" y="1294"/>
                  </a:lnTo>
                  <a:lnTo>
                    <a:pt x="1553" y="1291"/>
                  </a:lnTo>
                  <a:lnTo>
                    <a:pt x="1552" y="1288"/>
                  </a:lnTo>
                  <a:lnTo>
                    <a:pt x="1551" y="1287"/>
                  </a:lnTo>
                  <a:lnTo>
                    <a:pt x="1549" y="1287"/>
                  </a:lnTo>
                  <a:lnTo>
                    <a:pt x="1549" y="1287"/>
                  </a:lnTo>
                  <a:lnTo>
                    <a:pt x="1548" y="1287"/>
                  </a:lnTo>
                  <a:lnTo>
                    <a:pt x="1548" y="1286"/>
                  </a:lnTo>
                  <a:lnTo>
                    <a:pt x="1548" y="1286"/>
                  </a:lnTo>
                  <a:lnTo>
                    <a:pt x="1549" y="1284"/>
                  </a:lnTo>
                  <a:lnTo>
                    <a:pt x="1548" y="1283"/>
                  </a:lnTo>
                  <a:lnTo>
                    <a:pt x="1544" y="1279"/>
                  </a:lnTo>
                  <a:lnTo>
                    <a:pt x="1544" y="1279"/>
                  </a:lnTo>
                  <a:lnTo>
                    <a:pt x="1538" y="1272"/>
                  </a:lnTo>
                  <a:lnTo>
                    <a:pt x="1536" y="1269"/>
                  </a:lnTo>
                  <a:lnTo>
                    <a:pt x="1531" y="1267"/>
                  </a:lnTo>
                  <a:lnTo>
                    <a:pt x="1531" y="1267"/>
                  </a:lnTo>
                  <a:lnTo>
                    <a:pt x="1531" y="1263"/>
                  </a:lnTo>
                  <a:lnTo>
                    <a:pt x="1530" y="1262"/>
                  </a:lnTo>
                  <a:lnTo>
                    <a:pt x="1528" y="1262"/>
                  </a:lnTo>
                  <a:lnTo>
                    <a:pt x="1527" y="1260"/>
                  </a:lnTo>
                  <a:lnTo>
                    <a:pt x="1527" y="1260"/>
                  </a:lnTo>
                  <a:lnTo>
                    <a:pt x="1528" y="1258"/>
                  </a:lnTo>
                  <a:lnTo>
                    <a:pt x="1527" y="1256"/>
                  </a:lnTo>
                  <a:lnTo>
                    <a:pt x="1523" y="1252"/>
                  </a:lnTo>
                  <a:lnTo>
                    <a:pt x="1516" y="1248"/>
                  </a:lnTo>
                  <a:lnTo>
                    <a:pt x="1511" y="1245"/>
                  </a:lnTo>
                  <a:lnTo>
                    <a:pt x="1511" y="1245"/>
                  </a:lnTo>
                  <a:lnTo>
                    <a:pt x="1501" y="1234"/>
                  </a:lnTo>
                  <a:lnTo>
                    <a:pt x="1497" y="1230"/>
                  </a:lnTo>
                  <a:lnTo>
                    <a:pt x="1491" y="1226"/>
                  </a:lnTo>
                  <a:lnTo>
                    <a:pt x="1491" y="1226"/>
                  </a:lnTo>
                  <a:lnTo>
                    <a:pt x="1491" y="1225"/>
                  </a:lnTo>
                  <a:lnTo>
                    <a:pt x="1489" y="1223"/>
                  </a:lnTo>
                  <a:lnTo>
                    <a:pt x="1485" y="1220"/>
                  </a:lnTo>
                  <a:lnTo>
                    <a:pt x="1483" y="1220"/>
                  </a:lnTo>
                  <a:lnTo>
                    <a:pt x="1483" y="1220"/>
                  </a:lnTo>
                  <a:lnTo>
                    <a:pt x="1473" y="1213"/>
                  </a:lnTo>
                  <a:lnTo>
                    <a:pt x="1468" y="1211"/>
                  </a:lnTo>
                  <a:lnTo>
                    <a:pt x="1463" y="1210"/>
                  </a:lnTo>
                  <a:lnTo>
                    <a:pt x="1463" y="1210"/>
                  </a:lnTo>
                  <a:lnTo>
                    <a:pt x="1465" y="1209"/>
                  </a:lnTo>
                  <a:lnTo>
                    <a:pt x="1466" y="1209"/>
                  </a:lnTo>
                  <a:lnTo>
                    <a:pt x="1463" y="1208"/>
                  </a:lnTo>
                  <a:lnTo>
                    <a:pt x="1456" y="1205"/>
                  </a:lnTo>
                  <a:lnTo>
                    <a:pt x="1456" y="1205"/>
                  </a:lnTo>
                  <a:lnTo>
                    <a:pt x="1452" y="1203"/>
                  </a:lnTo>
                  <a:lnTo>
                    <a:pt x="1447" y="1200"/>
                  </a:lnTo>
                  <a:lnTo>
                    <a:pt x="1447" y="1200"/>
                  </a:lnTo>
                  <a:lnTo>
                    <a:pt x="1444" y="1198"/>
                  </a:lnTo>
                  <a:lnTo>
                    <a:pt x="1441" y="1197"/>
                  </a:lnTo>
                  <a:lnTo>
                    <a:pt x="1438" y="1195"/>
                  </a:lnTo>
                  <a:lnTo>
                    <a:pt x="1436" y="1196"/>
                  </a:lnTo>
                  <a:lnTo>
                    <a:pt x="1436" y="1196"/>
                  </a:lnTo>
                  <a:lnTo>
                    <a:pt x="1432" y="1194"/>
                  </a:lnTo>
                  <a:lnTo>
                    <a:pt x="1430" y="1192"/>
                  </a:lnTo>
                  <a:lnTo>
                    <a:pt x="1427" y="1189"/>
                  </a:lnTo>
                  <a:lnTo>
                    <a:pt x="1424" y="1188"/>
                  </a:lnTo>
                  <a:lnTo>
                    <a:pt x="1424" y="1188"/>
                  </a:lnTo>
                  <a:lnTo>
                    <a:pt x="1422" y="1186"/>
                  </a:lnTo>
                  <a:lnTo>
                    <a:pt x="1420" y="1183"/>
                  </a:lnTo>
                  <a:lnTo>
                    <a:pt x="1416" y="1183"/>
                  </a:lnTo>
                  <a:lnTo>
                    <a:pt x="1414" y="1183"/>
                  </a:lnTo>
                  <a:lnTo>
                    <a:pt x="1414" y="1183"/>
                  </a:lnTo>
                  <a:lnTo>
                    <a:pt x="1408" y="1179"/>
                  </a:lnTo>
                  <a:lnTo>
                    <a:pt x="1402" y="1175"/>
                  </a:lnTo>
                  <a:lnTo>
                    <a:pt x="1391" y="1171"/>
                  </a:lnTo>
                  <a:lnTo>
                    <a:pt x="1391" y="1171"/>
                  </a:lnTo>
                  <a:lnTo>
                    <a:pt x="1384" y="1170"/>
                  </a:lnTo>
                  <a:lnTo>
                    <a:pt x="1378" y="1166"/>
                  </a:lnTo>
                  <a:lnTo>
                    <a:pt x="1373" y="1164"/>
                  </a:lnTo>
                  <a:lnTo>
                    <a:pt x="1370" y="1163"/>
                  </a:lnTo>
                  <a:lnTo>
                    <a:pt x="1370" y="1163"/>
                  </a:lnTo>
                  <a:lnTo>
                    <a:pt x="1360" y="1159"/>
                  </a:lnTo>
                  <a:lnTo>
                    <a:pt x="1348" y="1156"/>
                  </a:lnTo>
                  <a:lnTo>
                    <a:pt x="1325" y="1151"/>
                  </a:lnTo>
                  <a:lnTo>
                    <a:pt x="1325" y="1151"/>
                  </a:lnTo>
                  <a:lnTo>
                    <a:pt x="1313" y="1147"/>
                  </a:lnTo>
                  <a:lnTo>
                    <a:pt x="1313" y="1147"/>
                  </a:lnTo>
                  <a:lnTo>
                    <a:pt x="1310" y="1147"/>
                  </a:lnTo>
                  <a:lnTo>
                    <a:pt x="1307" y="1144"/>
                  </a:lnTo>
                  <a:lnTo>
                    <a:pt x="1304" y="1143"/>
                  </a:lnTo>
                  <a:lnTo>
                    <a:pt x="1301" y="1143"/>
                  </a:lnTo>
                  <a:lnTo>
                    <a:pt x="1301" y="1143"/>
                  </a:lnTo>
                  <a:lnTo>
                    <a:pt x="1295" y="1140"/>
                  </a:lnTo>
                  <a:lnTo>
                    <a:pt x="1289" y="1137"/>
                  </a:lnTo>
                  <a:lnTo>
                    <a:pt x="1284" y="1135"/>
                  </a:lnTo>
                  <a:lnTo>
                    <a:pt x="1278" y="1132"/>
                  </a:lnTo>
                  <a:lnTo>
                    <a:pt x="1278" y="1132"/>
                  </a:lnTo>
                  <a:lnTo>
                    <a:pt x="1272" y="1128"/>
                  </a:lnTo>
                  <a:lnTo>
                    <a:pt x="1266" y="1126"/>
                  </a:lnTo>
                  <a:lnTo>
                    <a:pt x="1262" y="1122"/>
                  </a:lnTo>
                  <a:lnTo>
                    <a:pt x="1259" y="1121"/>
                  </a:lnTo>
                  <a:lnTo>
                    <a:pt x="1259" y="1119"/>
                  </a:lnTo>
                  <a:lnTo>
                    <a:pt x="1259" y="1119"/>
                  </a:lnTo>
                  <a:lnTo>
                    <a:pt x="1249" y="1117"/>
                  </a:lnTo>
                  <a:lnTo>
                    <a:pt x="1237" y="1113"/>
                  </a:lnTo>
                  <a:lnTo>
                    <a:pt x="1237" y="1113"/>
                  </a:lnTo>
                  <a:lnTo>
                    <a:pt x="1235" y="1110"/>
                  </a:lnTo>
                  <a:lnTo>
                    <a:pt x="1234" y="1109"/>
                  </a:lnTo>
                  <a:lnTo>
                    <a:pt x="1234" y="1109"/>
                  </a:lnTo>
                  <a:lnTo>
                    <a:pt x="1227" y="1107"/>
                  </a:lnTo>
                  <a:lnTo>
                    <a:pt x="1221" y="1106"/>
                  </a:lnTo>
                  <a:lnTo>
                    <a:pt x="1221" y="1106"/>
                  </a:lnTo>
                  <a:lnTo>
                    <a:pt x="1213" y="1102"/>
                  </a:lnTo>
                  <a:lnTo>
                    <a:pt x="1206" y="1096"/>
                  </a:lnTo>
                  <a:lnTo>
                    <a:pt x="1199" y="1091"/>
                  </a:lnTo>
                  <a:lnTo>
                    <a:pt x="1192" y="1087"/>
                  </a:lnTo>
                  <a:lnTo>
                    <a:pt x="1192" y="1087"/>
                  </a:lnTo>
                  <a:lnTo>
                    <a:pt x="1190" y="1083"/>
                  </a:lnTo>
                  <a:lnTo>
                    <a:pt x="1185" y="1080"/>
                  </a:lnTo>
                  <a:lnTo>
                    <a:pt x="1179" y="1076"/>
                  </a:lnTo>
                  <a:lnTo>
                    <a:pt x="1179" y="1076"/>
                  </a:lnTo>
                  <a:lnTo>
                    <a:pt x="1177" y="1075"/>
                  </a:lnTo>
                  <a:lnTo>
                    <a:pt x="1175" y="1074"/>
                  </a:lnTo>
                  <a:lnTo>
                    <a:pt x="1174" y="1073"/>
                  </a:lnTo>
                  <a:lnTo>
                    <a:pt x="1172" y="1072"/>
                  </a:lnTo>
                  <a:lnTo>
                    <a:pt x="1172" y="1072"/>
                  </a:lnTo>
                  <a:lnTo>
                    <a:pt x="1166" y="1068"/>
                  </a:lnTo>
                  <a:lnTo>
                    <a:pt x="1161" y="1065"/>
                  </a:lnTo>
                  <a:lnTo>
                    <a:pt x="1150" y="1059"/>
                  </a:lnTo>
                  <a:lnTo>
                    <a:pt x="1150" y="1059"/>
                  </a:lnTo>
                  <a:lnTo>
                    <a:pt x="1149" y="1058"/>
                  </a:lnTo>
                  <a:lnTo>
                    <a:pt x="1147" y="1058"/>
                  </a:lnTo>
                  <a:lnTo>
                    <a:pt x="1144" y="1057"/>
                  </a:lnTo>
                  <a:lnTo>
                    <a:pt x="1142" y="1055"/>
                  </a:lnTo>
                  <a:lnTo>
                    <a:pt x="1143" y="1054"/>
                  </a:lnTo>
                  <a:lnTo>
                    <a:pt x="1144" y="1053"/>
                  </a:lnTo>
                  <a:lnTo>
                    <a:pt x="1144" y="1053"/>
                  </a:lnTo>
                  <a:lnTo>
                    <a:pt x="1137" y="1052"/>
                  </a:lnTo>
                  <a:lnTo>
                    <a:pt x="1132" y="1051"/>
                  </a:lnTo>
                  <a:lnTo>
                    <a:pt x="1123" y="1047"/>
                  </a:lnTo>
                  <a:lnTo>
                    <a:pt x="1114" y="1044"/>
                  </a:lnTo>
                  <a:lnTo>
                    <a:pt x="1108" y="1043"/>
                  </a:lnTo>
                  <a:lnTo>
                    <a:pt x="1100" y="1042"/>
                  </a:lnTo>
                  <a:lnTo>
                    <a:pt x="1100" y="1042"/>
                  </a:lnTo>
                  <a:lnTo>
                    <a:pt x="1098" y="1040"/>
                  </a:lnTo>
                  <a:lnTo>
                    <a:pt x="1096" y="1040"/>
                  </a:lnTo>
                  <a:lnTo>
                    <a:pt x="1092" y="1040"/>
                  </a:lnTo>
                  <a:lnTo>
                    <a:pt x="1090" y="1039"/>
                  </a:lnTo>
                  <a:lnTo>
                    <a:pt x="1090" y="1039"/>
                  </a:lnTo>
                  <a:lnTo>
                    <a:pt x="1078" y="1032"/>
                  </a:lnTo>
                  <a:lnTo>
                    <a:pt x="1068" y="1023"/>
                  </a:lnTo>
                  <a:lnTo>
                    <a:pt x="1060" y="1013"/>
                  </a:lnTo>
                  <a:lnTo>
                    <a:pt x="1053" y="1000"/>
                  </a:lnTo>
                  <a:lnTo>
                    <a:pt x="1048" y="986"/>
                  </a:lnTo>
                  <a:lnTo>
                    <a:pt x="1046" y="970"/>
                  </a:lnTo>
                  <a:lnTo>
                    <a:pt x="1045" y="953"/>
                  </a:lnTo>
                  <a:lnTo>
                    <a:pt x="1045" y="933"/>
                  </a:lnTo>
                  <a:lnTo>
                    <a:pt x="1045" y="933"/>
                  </a:lnTo>
                  <a:lnTo>
                    <a:pt x="1046" y="931"/>
                  </a:lnTo>
                  <a:lnTo>
                    <a:pt x="1046" y="926"/>
                  </a:lnTo>
                  <a:lnTo>
                    <a:pt x="1046" y="919"/>
                  </a:lnTo>
                  <a:lnTo>
                    <a:pt x="1046" y="895"/>
                  </a:lnTo>
                  <a:lnTo>
                    <a:pt x="1046" y="895"/>
                  </a:lnTo>
                  <a:lnTo>
                    <a:pt x="1047" y="893"/>
                  </a:lnTo>
                  <a:lnTo>
                    <a:pt x="1047" y="888"/>
                  </a:lnTo>
                  <a:lnTo>
                    <a:pt x="1047" y="880"/>
                  </a:lnTo>
                  <a:lnTo>
                    <a:pt x="1047" y="857"/>
                  </a:lnTo>
                  <a:lnTo>
                    <a:pt x="1047" y="857"/>
                  </a:lnTo>
                  <a:lnTo>
                    <a:pt x="1048" y="854"/>
                  </a:lnTo>
                  <a:lnTo>
                    <a:pt x="1048" y="850"/>
                  </a:lnTo>
                  <a:lnTo>
                    <a:pt x="1048" y="841"/>
                  </a:lnTo>
                  <a:lnTo>
                    <a:pt x="1048" y="841"/>
                  </a:lnTo>
                  <a:lnTo>
                    <a:pt x="1048" y="834"/>
                  </a:lnTo>
                  <a:lnTo>
                    <a:pt x="1048" y="831"/>
                  </a:lnTo>
                  <a:lnTo>
                    <a:pt x="1049" y="827"/>
                  </a:lnTo>
                  <a:lnTo>
                    <a:pt x="1049" y="827"/>
                  </a:lnTo>
                  <a:lnTo>
                    <a:pt x="1052" y="825"/>
                  </a:lnTo>
                  <a:lnTo>
                    <a:pt x="1052" y="822"/>
                  </a:lnTo>
                  <a:lnTo>
                    <a:pt x="1052" y="822"/>
                  </a:lnTo>
                  <a:lnTo>
                    <a:pt x="1057" y="813"/>
                  </a:lnTo>
                  <a:lnTo>
                    <a:pt x="1063" y="804"/>
                  </a:lnTo>
                  <a:lnTo>
                    <a:pt x="1063" y="804"/>
                  </a:lnTo>
                  <a:lnTo>
                    <a:pt x="1064" y="803"/>
                  </a:lnTo>
                  <a:lnTo>
                    <a:pt x="1066" y="801"/>
                  </a:lnTo>
                  <a:lnTo>
                    <a:pt x="1066" y="801"/>
                  </a:lnTo>
                  <a:lnTo>
                    <a:pt x="1067" y="797"/>
                  </a:lnTo>
                  <a:lnTo>
                    <a:pt x="1067" y="796"/>
                  </a:lnTo>
                  <a:lnTo>
                    <a:pt x="1068" y="795"/>
                  </a:lnTo>
                  <a:lnTo>
                    <a:pt x="1068" y="795"/>
                  </a:lnTo>
                  <a:lnTo>
                    <a:pt x="1075" y="781"/>
                  </a:lnTo>
                  <a:lnTo>
                    <a:pt x="1076" y="773"/>
                  </a:lnTo>
                  <a:lnTo>
                    <a:pt x="1077" y="764"/>
                  </a:lnTo>
                  <a:lnTo>
                    <a:pt x="1077" y="764"/>
                  </a:lnTo>
                  <a:lnTo>
                    <a:pt x="1078" y="761"/>
                  </a:lnTo>
                  <a:lnTo>
                    <a:pt x="1079" y="758"/>
                  </a:lnTo>
                  <a:lnTo>
                    <a:pt x="1079" y="751"/>
                  </a:lnTo>
                  <a:lnTo>
                    <a:pt x="1079" y="751"/>
                  </a:lnTo>
                  <a:lnTo>
                    <a:pt x="1081" y="750"/>
                  </a:lnTo>
                  <a:lnTo>
                    <a:pt x="1081" y="747"/>
                  </a:lnTo>
                  <a:lnTo>
                    <a:pt x="1081" y="746"/>
                  </a:lnTo>
                  <a:lnTo>
                    <a:pt x="1082" y="745"/>
                  </a:lnTo>
                  <a:lnTo>
                    <a:pt x="1082" y="745"/>
                  </a:lnTo>
                  <a:lnTo>
                    <a:pt x="1082" y="739"/>
                  </a:lnTo>
                  <a:lnTo>
                    <a:pt x="1083" y="736"/>
                  </a:lnTo>
                  <a:lnTo>
                    <a:pt x="1084" y="734"/>
                  </a:lnTo>
                  <a:lnTo>
                    <a:pt x="1084" y="728"/>
                  </a:lnTo>
                  <a:lnTo>
                    <a:pt x="1084" y="728"/>
                  </a:lnTo>
                  <a:lnTo>
                    <a:pt x="1085" y="728"/>
                  </a:lnTo>
                  <a:lnTo>
                    <a:pt x="1085" y="727"/>
                  </a:lnTo>
                  <a:lnTo>
                    <a:pt x="1085" y="727"/>
                  </a:lnTo>
                  <a:lnTo>
                    <a:pt x="1085" y="723"/>
                  </a:lnTo>
                  <a:lnTo>
                    <a:pt x="1085" y="721"/>
                  </a:lnTo>
                  <a:lnTo>
                    <a:pt x="1086" y="719"/>
                  </a:lnTo>
                  <a:lnTo>
                    <a:pt x="1086" y="716"/>
                  </a:lnTo>
                  <a:lnTo>
                    <a:pt x="1086" y="715"/>
                  </a:lnTo>
                  <a:lnTo>
                    <a:pt x="1086" y="715"/>
                  </a:lnTo>
                  <a:lnTo>
                    <a:pt x="1087" y="714"/>
                  </a:lnTo>
                  <a:lnTo>
                    <a:pt x="1087" y="712"/>
                  </a:lnTo>
                  <a:lnTo>
                    <a:pt x="1087" y="707"/>
                  </a:lnTo>
                  <a:lnTo>
                    <a:pt x="1087" y="707"/>
                  </a:lnTo>
                  <a:lnTo>
                    <a:pt x="1087" y="697"/>
                  </a:lnTo>
                  <a:lnTo>
                    <a:pt x="1089" y="685"/>
                  </a:lnTo>
                  <a:lnTo>
                    <a:pt x="1089" y="674"/>
                  </a:lnTo>
                  <a:lnTo>
                    <a:pt x="1089" y="674"/>
                  </a:lnTo>
                  <a:lnTo>
                    <a:pt x="1090" y="674"/>
                  </a:lnTo>
                  <a:lnTo>
                    <a:pt x="1091" y="674"/>
                  </a:lnTo>
                  <a:lnTo>
                    <a:pt x="1092" y="672"/>
                  </a:lnTo>
                  <a:lnTo>
                    <a:pt x="1093" y="671"/>
                  </a:lnTo>
                  <a:lnTo>
                    <a:pt x="1093" y="671"/>
                  </a:lnTo>
                  <a:lnTo>
                    <a:pt x="1098" y="671"/>
                  </a:lnTo>
                  <a:lnTo>
                    <a:pt x="1102" y="670"/>
                  </a:lnTo>
                  <a:lnTo>
                    <a:pt x="1111" y="667"/>
                  </a:lnTo>
                  <a:lnTo>
                    <a:pt x="1117" y="662"/>
                  </a:lnTo>
                  <a:lnTo>
                    <a:pt x="1123" y="656"/>
                  </a:lnTo>
                  <a:lnTo>
                    <a:pt x="1123" y="656"/>
                  </a:lnTo>
                  <a:lnTo>
                    <a:pt x="1129" y="640"/>
                  </a:lnTo>
                  <a:lnTo>
                    <a:pt x="1132" y="623"/>
                  </a:lnTo>
                  <a:lnTo>
                    <a:pt x="1139" y="587"/>
                  </a:lnTo>
                  <a:lnTo>
                    <a:pt x="1144" y="550"/>
                  </a:lnTo>
                  <a:lnTo>
                    <a:pt x="1151" y="513"/>
                  </a:lnTo>
                  <a:lnTo>
                    <a:pt x="1151" y="513"/>
                  </a:lnTo>
                  <a:lnTo>
                    <a:pt x="1152" y="508"/>
                  </a:lnTo>
                  <a:lnTo>
                    <a:pt x="1152" y="501"/>
                  </a:lnTo>
                  <a:lnTo>
                    <a:pt x="1151" y="486"/>
                  </a:lnTo>
                  <a:lnTo>
                    <a:pt x="1151" y="486"/>
                  </a:lnTo>
                  <a:lnTo>
                    <a:pt x="1154" y="486"/>
                  </a:lnTo>
                  <a:lnTo>
                    <a:pt x="1154" y="484"/>
                  </a:lnTo>
                  <a:lnTo>
                    <a:pt x="1152" y="481"/>
                  </a:lnTo>
                  <a:lnTo>
                    <a:pt x="1154" y="481"/>
                  </a:lnTo>
                  <a:lnTo>
                    <a:pt x="1154" y="481"/>
                  </a:lnTo>
                  <a:lnTo>
                    <a:pt x="1156" y="484"/>
                  </a:lnTo>
                  <a:lnTo>
                    <a:pt x="1158" y="483"/>
                  </a:lnTo>
                  <a:lnTo>
                    <a:pt x="1160" y="481"/>
                  </a:lnTo>
                  <a:lnTo>
                    <a:pt x="1164" y="479"/>
                  </a:lnTo>
                  <a:lnTo>
                    <a:pt x="1164" y="479"/>
                  </a:lnTo>
                  <a:lnTo>
                    <a:pt x="1168" y="480"/>
                  </a:lnTo>
                  <a:lnTo>
                    <a:pt x="1172" y="481"/>
                  </a:lnTo>
                  <a:lnTo>
                    <a:pt x="1172" y="481"/>
                  </a:lnTo>
                  <a:lnTo>
                    <a:pt x="1174" y="480"/>
                  </a:lnTo>
                  <a:lnTo>
                    <a:pt x="1175" y="479"/>
                  </a:lnTo>
                  <a:lnTo>
                    <a:pt x="1176" y="476"/>
                  </a:lnTo>
                  <a:lnTo>
                    <a:pt x="1177" y="473"/>
                  </a:lnTo>
                  <a:lnTo>
                    <a:pt x="1177" y="472"/>
                  </a:lnTo>
                  <a:lnTo>
                    <a:pt x="1177" y="472"/>
                  </a:lnTo>
                  <a:lnTo>
                    <a:pt x="1181" y="471"/>
                  </a:lnTo>
                  <a:lnTo>
                    <a:pt x="1183" y="472"/>
                  </a:lnTo>
                  <a:lnTo>
                    <a:pt x="1188" y="478"/>
                  </a:lnTo>
                  <a:lnTo>
                    <a:pt x="1188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6"/>
                  </a:lnTo>
                  <a:lnTo>
                    <a:pt x="1190" y="476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0" y="478"/>
                  </a:lnTo>
                  <a:lnTo>
                    <a:pt x="1194" y="478"/>
                  </a:lnTo>
                  <a:lnTo>
                    <a:pt x="1197" y="476"/>
                  </a:lnTo>
                  <a:lnTo>
                    <a:pt x="1200" y="474"/>
                  </a:lnTo>
                  <a:lnTo>
                    <a:pt x="1203" y="472"/>
                  </a:lnTo>
                  <a:lnTo>
                    <a:pt x="1204" y="468"/>
                  </a:lnTo>
                  <a:lnTo>
                    <a:pt x="1205" y="465"/>
                  </a:lnTo>
                  <a:lnTo>
                    <a:pt x="1204" y="463"/>
                  </a:lnTo>
                  <a:lnTo>
                    <a:pt x="1200" y="460"/>
                  </a:lnTo>
                  <a:lnTo>
                    <a:pt x="1200" y="458"/>
                  </a:lnTo>
                  <a:lnTo>
                    <a:pt x="1200" y="458"/>
                  </a:lnTo>
                  <a:lnTo>
                    <a:pt x="1205" y="457"/>
                  </a:lnTo>
                  <a:lnTo>
                    <a:pt x="1206" y="454"/>
                  </a:lnTo>
                  <a:lnTo>
                    <a:pt x="1206" y="453"/>
                  </a:lnTo>
                  <a:lnTo>
                    <a:pt x="1206" y="453"/>
                  </a:lnTo>
                  <a:lnTo>
                    <a:pt x="1207" y="452"/>
                  </a:lnTo>
                  <a:lnTo>
                    <a:pt x="1207" y="451"/>
                  </a:lnTo>
                  <a:lnTo>
                    <a:pt x="1206" y="450"/>
                  </a:lnTo>
                  <a:lnTo>
                    <a:pt x="1206" y="448"/>
                  </a:lnTo>
                  <a:lnTo>
                    <a:pt x="1206" y="448"/>
                  </a:lnTo>
                  <a:lnTo>
                    <a:pt x="1210" y="446"/>
                  </a:lnTo>
                  <a:lnTo>
                    <a:pt x="1211" y="446"/>
                  </a:lnTo>
                  <a:lnTo>
                    <a:pt x="1212" y="448"/>
                  </a:lnTo>
                  <a:lnTo>
                    <a:pt x="1212" y="448"/>
                  </a:lnTo>
                  <a:lnTo>
                    <a:pt x="1213" y="438"/>
                  </a:lnTo>
                  <a:lnTo>
                    <a:pt x="1212" y="429"/>
                  </a:lnTo>
                  <a:lnTo>
                    <a:pt x="1212" y="421"/>
                  </a:lnTo>
                  <a:lnTo>
                    <a:pt x="1212" y="415"/>
                  </a:lnTo>
                  <a:lnTo>
                    <a:pt x="1212" y="415"/>
                  </a:lnTo>
                  <a:lnTo>
                    <a:pt x="1213" y="414"/>
                  </a:lnTo>
                  <a:lnTo>
                    <a:pt x="1213" y="413"/>
                  </a:lnTo>
                  <a:lnTo>
                    <a:pt x="1213" y="413"/>
                  </a:lnTo>
                  <a:lnTo>
                    <a:pt x="1203" y="411"/>
                  </a:lnTo>
                  <a:lnTo>
                    <a:pt x="1203" y="411"/>
                  </a:lnTo>
                  <a:lnTo>
                    <a:pt x="1203" y="411"/>
                  </a:lnTo>
                  <a:lnTo>
                    <a:pt x="1203" y="411"/>
                  </a:lnTo>
                  <a:lnTo>
                    <a:pt x="1203" y="411"/>
                  </a:lnTo>
                  <a:lnTo>
                    <a:pt x="1203" y="411"/>
                  </a:lnTo>
                  <a:lnTo>
                    <a:pt x="1203" y="411"/>
                  </a:lnTo>
                  <a:lnTo>
                    <a:pt x="1203" y="411"/>
                  </a:lnTo>
                  <a:lnTo>
                    <a:pt x="1203" y="409"/>
                  </a:lnTo>
                  <a:lnTo>
                    <a:pt x="1203" y="409"/>
                  </a:lnTo>
                  <a:lnTo>
                    <a:pt x="1203" y="400"/>
                  </a:lnTo>
                  <a:lnTo>
                    <a:pt x="1203" y="396"/>
                  </a:lnTo>
                  <a:lnTo>
                    <a:pt x="1202" y="392"/>
                  </a:lnTo>
                  <a:lnTo>
                    <a:pt x="1202" y="392"/>
                  </a:lnTo>
                  <a:lnTo>
                    <a:pt x="1197" y="404"/>
                  </a:lnTo>
                  <a:lnTo>
                    <a:pt x="1194" y="408"/>
                  </a:lnTo>
                  <a:lnTo>
                    <a:pt x="1190" y="414"/>
                  </a:lnTo>
                  <a:lnTo>
                    <a:pt x="1190" y="414"/>
                  </a:lnTo>
                  <a:lnTo>
                    <a:pt x="1190" y="412"/>
                  </a:lnTo>
                  <a:lnTo>
                    <a:pt x="1189" y="411"/>
                  </a:lnTo>
                  <a:lnTo>
                    <a:pt x="1187" y="408"/>
                  </a:lnTo>
                  <a:lnTo>
                    <a:pt x="1187" y="408"/>
                  </a:lnTo>
                  <a:lnTo>
                    <a:pt x="1188" y="398"/>
                  </a:lnTo>
                  <a:lnTo>
                    <a:pt x="1189" y="389"/>
                  </a:lnTo>
                  <a:lnTo>
                    <a:pt x="1190" y="378"/>
                  </a:lnTo>
                  <a:lnTo>
                    <a:pt x="1191" y="366"/>
                  </a:lnTo>
                  <a:lnTo>
                    <a:pt x="1191" y="362"/>
                  </a:lnTo>
                  <a:lnTo>
                    <a:pt x="1191" y="362"/>
                  </a:lnTo>
                  <a:lnTo>
                    <a:pt x="1191" y="358"/>
                  </a:lnTo>
                  <a:lnTo>
                    <a:pt x="1190" y="354"/>
                  </a:lnTo>
                  <a:lnTo>
                    <a:pt x="1190" y="354"/>
                  </a:lnTo>
                  <a:lnTo>
                    <a:pt x="1191" y="353"/>
                  </a:lnTo>
                  <a:lnTo>
                    <a:pt x="1190" y="351"/>
                  </a:lnTo>
                  <a:lnTo>
                    <a:pt x="1190" y="351"/>
                  </a:lnTo>
                  <a:lnTo>
                    <a:pt x="1190" y="347"/>
                  </a:lnTo>
                  <a:lnTo>
                    <a:pt x="1188" y="345"/>
                  </a:lnTo>
                  <a:lnTo>
                    <a:pt x="1188" y="345"/>
                  </a:lnTo>
                  <a:lnTo>
                    <a:pt x="1190" y="338"/>
                  </a:lnTo>
                  <a:lnTo>
                    <a:pt x="1192" y="330"/>
                  </a:lnTo>
                  <a:lnTo>
                    <a:pt x="1194" y="322"/>
                  </a:lnTo>
                  <a:lnTo>
                    <a:pt x="1194" y="317"/>
                  </a:lnTo>
                  <a:lnTo>
                    <a:pt x="1192" y="311"/>
                  </a:lnTo>
                  <a:lnTo>
                    <a:pt x="1192" y="311"/>
                  </a:lnTo>
                  <a:lnTo>
                    <a:pt x="1190" y="311"/>
                  </a:lnTo>
                  <a:lnTo>
                    <a:pt x="1189" y="314"/>
                  </a:lnTo>
                  <a:lnTo>
                    <a:pt x="1188" y="315"/>
                  </a:lnTo>
                  <a:lnTo>
                    <a:pt x="1187" y="316"/>
                  </a:lnTo>
                  <a:lnTo>
                    <a:pt x="1183" y="316"/>
                  </a:lnTo>
                  <a:lnTo>
                    <a:pt x="1183" y="316"/>
                  </a:lnTo>
                  <a:lnTo>
                    <a:pt x="1183" y="313"/>
                  </a:lnTo>
                  <a:lnTo>
                    <a:pt x="1182" y="310"/>
                  </a:lnTo>
                  <a:lnTo>
                    <a:pt x="1179" y="307"/>
                  </a:lnTo>
                  <a:lnTo>
                    <a:pt x="1179" y="303"/>
                  </a:lnTo>
                  <a:lnTo>
                    <a:pt x="1179" y="303"/>
                  </a:lnTo>
                  <a:lnTo>
                    <a:pt x="1176" y="293"/>
                  </a:lnTo>
                  <a:lnTo>
                    <a:pt x="1174" y="284"/>
                  </a:lnTo>
                  <a:lnTo>
                    <a:pt x="1174" y="283"/>
                  </a:lnTo>
                  <a:lnTo>
                    <a:pt x="1174" y="283"/>
                  </a:lnTo>
                  <a:lnTo>
                    <a:pt x="1164" y="255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30"/>
                  </a:lnTo>
                  <a:lnTo>
                    <a:pt x="1151" y="228"/>
                  </a:lnTo>
                  <a:lnTo>
                    <a:pt x="1151" y="228"/>
                  </a:lnTo>
                  <a:lnTo>
                    <a:pt x="1151" y="228"/>
                  </a:lnTo>
                  <a:lnTo>
                    <a:pt x="1151" y="228"/>
                  </a:lnTo>
                  <a:lnTo>
                    <a:pt x="1147" y="220"/>
                  </a:lnTo>
                  <a:lnTo>
                    <a:pt x="1144" y="215"/>
                  </a:lnTo>
                  <a:lnTo>
                    <a:pt x="1144" y="215"/>
                  </a:lnTo>
                  <a:lnTo>
                    <a:pt x="1144" y="213"/>
                  </a:lnTo>
                  <a:lnTo>
                    <a:pt x="1143" y="211"/>
                  </a:lnTo>
                  <a:lnTo>
                    <a:pt x="1139" y="206"/>
                  </a:lnTo>
                  <a:lnTo>
                    <a:pt x="1139" y="206"/>
                  </a:lnTo>
                  <a:lnTo>
                    <a:pt x="1139" y="204"/>
                  </a:lnTo>
                  <a:lnTo>
                    <a:pt x="1138" y="203"/>
                  </a:lnTo>
                  <a:lnTo>
                    <a:pt x="1136" y="201"/>
                  </a:lnTo>
                  <a:lnTo>
                    <a:pt x="1136" y="201"/>
                  </a:lnTo>
                  <a:lnTo>
                    <a:pt x="1131" y="193"/>
                  </a:lnTo>
                  <a:lnTo>
                    <a:pt x="1127" y="186"/>
                  </a:lnTo>
                  <a:lnTo>
                    <a:pt x="1120" y="170"/>
                  </a:lnTo>
                  <a:lnTo>
                    <a:pt x="1113" y="153"/>
                  </a:lnTo>
                  <a:lnTo>
                    <a:pt x="1108" y="145"/>
                  </a:lnTo>
                  <a:lnTo>
                    <a:pt x="1104" y="138"/>
                  </a:lnTo>
                  <a:lnTo>
                    <a:pt x="1104" y="138"/>
                  </a:lnTo>
                  <a:lnTo>
                    <a:pt x="1100" y="135"/>
                  </a:lnTo>
                  <a:lnTo>
                    <a:pt x="1099" y="133"/>
                  </a:lnTo>
                  <a:lnTo>
                    <a:pt x="1098" y="130"/>
                  </a:lnTo>
                  <a:lnTo>
                    <a:pt x="1098" y="130"/>
                  </a:lnTo>
                  <a:lnTo>
                    <a:pt x="1096" y="123"/>
                  </a:lnTo>
                  <a:lnTo>
                    <a:pt x="1091" y="117"/>
                  </a:lnTo>
                  <a:lnTo>
                    <a:pt x="1082" y="106"/>
                  </a:lnTo>
                  <a:lnTo>
                    <a:pt x="1082" y="106"/>
                  </a:lnTo>
                  <a:lnTo>
                    <a:pt x="1079" y="106"/>
                  </a:lnTo>
                  <a:lnTo>
                    <a:pt x="1079" y="104"/>
                  </a:lnTo>
                  <a:lnTo>
                    <a:pt x="1079" y="104"/>
                  </a:lnTo>
                  <a:lnTo>
                    <a:pt x="1071" y="95"/>
                  </a:lnTo>
                  <a:lnTo>
                    <a:pt x="1061" y="87"/>
                  </a:lnTo>
                  <a:lnTo>
                    <a:pt x="1040" y="74"/>
                  </a:lnTo>
                  <a:lnTo>
                    <a:pt x="1040" y="74"/>
                  </a:lnTo>
                  <a:lnTo>
                    <a:pt x="1031" y="66"/>
                  </a:lnTo>
                  <a:lnTo>
                    <a:pt x="1025" y="62"/>
                  </a:lnTo>
                  <a:lnTo>
                    <a:pt x="1019" y="59"/>
                  </a:lnTo>
                  <a:lnTo>
                    <a:pt x="1019" y="59"/>
                  </a:lnTo>
                  <a:lnTo>
                    <a:pt x="1013" y="53"/>
                  </a:lnTo>
                  <a:lnTo>
                    <a:pt x="1006" y="48"/>
                  </a:lnTo>
                  <a:lnTo>
                    <a:pt x="996" y="46"/>
                  </a:lnTo>
                  <a:lnTo>
                    <a:pt x="987" y="43"/>
                  </a:lnTo>
                  <a:lnTo>
                    <a:pt x="986" y="43"/>
                  </a:lnTo>
                  <a:lnTo>
                    <a:pt x="986" y="43"/>
                  </a:lnTo>
                  <a:lnTo>
                    <a:pt x="972" y="38"/>
                  </a:lnTo>
                  <a:lnTo>
                    <a:pt x="971" y="38"/>
                  </a:lnTo>
                  <a:lnTo>
                    <a:pt x="971" y="38"/>
                  </a:lnTo>
                  <a:lnTo>
                    <a:pt x="961" y="36"/>
                  </a:lnTo>
                  <a:lnTo>
                    <a:pt x="951" y="33"/>
                  </a:lnTo>
                  <a:lnTo>
                    <a:pt x="942" y="30"/>
                  </a:lnTo>
                  <a:lnTo>
                    <a:pt x="931" y="27"/>
                  </a:lnTo>
                  <a:lnTo>
                    <a:pt x="931" y="27"/>
                  </a:lnTo>
                  <a:lnTo>
                    <a:pt x="923" y="24"/>
                  </a:lnTo>
                  <a:lnTo>
                    <a:pt x="913" y="23"/>
                  </a:lnTo>
                  <a:lnTo>
                    <a:pt x="905" y="22"/>
                  </a:lnTo>
                  <a:lnTo>
                    <a:pt x="897" y="20"/>
                  </a:lnTo>
                  <a:lnTo>
                    <a:pt x="897" y="20"/>
                  </a:lnTo>
                  <a:lnTo>
                    <a:pt x="890" y="17"/>
                  </a:lnTo>
                  <a:lnTo>
                    <a:pt x="882" y="15"/>
                  </a:lnTo>
                  <a:lnTo>
                    <a:pt x="882" y="15"/>
                  </a:lnTo>
                  <a:lnTo>
                    <a:pt x="880" y="15"/>
                  </a:lnTo>
                  <a:lnTo>
                    <a:pt x="879" y="15"/>
                  </a:lnTo>
                  <a:lnTo>
                    <a:pt x="878" y="14"/>
                  </a:lnTo>
                  <a:lnTo>
                    <a:pt x="875" y="14"/>
                  </a:lnTo>
                  <a:lnTo>
                    <a:pt x="875" y="14"/>
                  </a:lnTo>
                  <a:lnTo>
                    <a:pt x="874" y="12"/>
                  </a:lnTo>
                  <a:lnTo>
                    <a:pt x="872" y="10"/>
                  </a:lnTo>
                  <a:lnTo>
                    <a:pt x="867" y="8"/>
                  </a:lnTo>
                  <a:lnTo>
                    <a:pt x="867" y="8"/>
                  </a:lnTo>
                  <a:lnTo>
                    <a:pt x="859" y="6"/>
                  </a:lnTo>
                  <a:lnTo>
                    <a:pt x="855" y="5"/>
                  </a:lnTo>
                  <a:lnTo>
                    <a:pt x="849" y="5"/>
                  </a:lnTo>
                  <a:lnTo>
                    <a:pt x="849" y="5"/>
                  </a:lnTo>
                  <a:lnTo>
                    <a:pt x="842" y="2"/>
                  </a:lnTo>
                  <a:lnTo>
                    <a:pt x="837" y="2"/>
                  </a:lnTo>
                  <a:lnTo>
                    <a:pt x="834" y="3"/>
                  </a:lnTo>
                  <a:lnTo>
                    <a:pt x="834" y="3"/>
                  </a:lnTo>
                  <a:lnTo>
                    <a:pt x="815" y="1"/>
                  </a:lnTo>
                  <a:lnTo>
                    <a:pt x="806" y="0"/>
                  </a:lnTo>
                  <a:lnTo>
                    <a:pt x="795" y="1"/>
                  </a:lnTo>
                  <a:lnTo>
                    <a:pt x="795" y="1"/>
                  </a:lnTo>
                  <a:lnTo>
                    <a:pt x="792" y="1"/>
                  </a:lnTo>
                  <a:lnTo>
                    <a:pt x="790" y="3"/>
                  </a:lnTo>
                  <a:lnTo>
                    <a:pt x="785" y="6"/>
                  </a:lnTo>
                  <a:lnTo>
                    <a:pt x="785" y="6"/>
                  </a:lnTo>
                  <a:lnTo>
                    <a:pt x="782" y="5"/>
                  </a:lnTo>
                  <a:lnTo>
                    <a:pt x="778" y="3"/>
                  </a:lnTo>
                  <a:lnTo>
                    <a:pt x="778" y="3"/>
                  </a:lnTo>
                  <a:lnTo>
                    <a:pt x="774" y="3"/>
                  </a:lnTo>
                  <a:lnTo>
                    <a:pt x="769" y="5"/>
                  </a:lnTo>
                  <a:lnTo>
                    <a:pt x="766" y="7"/>
                  </a:lnTo>
                  <a:lnTo>
                    <a:pt x="762" y="7"/>
                  </a:lnTo>
                  <a:lnTo>
                    <a:pt x="762" y="7"/>
                  </a:lnTo>
                  <a:lnTo>
                    <a:pt x="762" y="7"/>
                  </a:lnTo>
                  <a:lnTo>
                    <a:pt x="754" y="8"/>
                  </a:lnTo>
                  <a:lnTo>
                    <a:pt x="751" y="9"/>
                  </a:lnTo>
                  <a:lnTo>
                    <a:pt x="747" y="10"/>
                  </a:lnTo>
                  <a:lnTo>
                    <a:pt x="747" y="10"/>
                  </a:lnTo>
                  <a:lnTo>
                    <a:pt x="744" y="12"/>
                  </a:lnTo>
                  <a:lnTo>
                    <a:pt x="742" y="13"/>
                  </a:lnTo>
                  <a:lnTo>
                    <a:pt x="736" y="15"/>
                  </a:lnTo>
                  <a:lnTo>
                    <a:pt x="736" y="15"/>
                  </a:lnTo>
                  <a:lnTo>
                    <a:pt x="730" y="16"/>
                  </a:lnTo>
                  <a:lnTo>
                    <a:pt x="722" y="17"/>
                  </a:lnTo>
                  <a:lnTo>
                    <a:pt x="708" y="23"/>
                  </a:lnTo>
                  <a:lnTo>
                    <a:pt x="708" y="23"/>
                  </a:lnTo>
                  <a:lnTo>
                    <a:pt x="705" y="23"/>
                  </a:lnTo>
                  <a:lnTo>
                    <a:pt x="702" y="24"/>
                  </a:lnTo>
                  <a:lnTo>
                    <a:pt x="702" y="24"/>
                  </a:lnTo>
                  <a:lnTo>
                    <a:pt x="699" y="24"/>
                  </a:lnTo>
                  <a:lnTo>
                    <a:pt x="697" y="25"/>
                  </a:lnTo>
                  <a:lnTo>
                    <a:pt x="692" y="29"/>
                  </a:lnTo>
                  <a:lnTo>
                    <a:pt x="692" y="29"/>
                  </a:lnTo>
                  <a:lnTo>
                    <a:pt x="690" y="29"/>
                  </a:lnTo>
                  <a:lnTo>
                    <a:pt x="687" y="30"/>
                  </a:lnTo>
                  <a:lnTo>
                    <a:pt x="684" y="32"/>
                  </a:lnTo>
                  <a:lnTo>
                    <a:pt x="684" y="32"/>
                  </a:lnTo>
                  <a:lnTo>
                    <a:pt x="683" y="32"/>
                  </a:lnTo>
                  <a:lnTo>
                    <a:pt x="680" y="33"/>
                  </a:lnTo>
                  <a:lnTo>
                    <a:pt x="677" y="39"/>
                  </a:lnTo>
                  <a:lnTo>
                    <a:pt x="677" y="39"/>
                  </a:lnTo>
                  <a:lnTo>
                    <a:pt x="665" y="46"/>
                  </a:lnTo>
                  <a:lnTo>
                    <a:pt x="654" y="52"/>
                  </a:lnTo>
                  <a:lnTo>
                    <a:pt x="628" y="63"/>
                  </a:lnTo>
                  <a:lnTo>
                    <a:pt x="620" y="63"/>
                  </a:lnTo>
                  <a:lnTo>
                    <a:pt x="620" y="63"/>
                  </a:lnTo>
                  <a:lnTo>
                    <a:pt x="617" y="63"/>
                  </a:lnTo>
                  <a:lnTo>
                    <a:pt x="614" y="65"/>
                  </a:lnTo>
                  <a:lnTo>
                    <a:pt x="611" y="66"/>
                  </a:lnTo>
                  <a:lnTo>
                    <a:pt x="609" y="68"/>
                  </a:lnTo>
                  <a:lnTo>
                    <a:pt x="607" y="74"/>
                  </a:lnTo>
                  <a:lnTo>
                    <a:pt x="604" y="80"/>
                  </a:lnTo>
                  <a:lnTo>
                    <a:pt x="604" y="80"/>
                  </a:lnTo>
                  <a:lnTo>
                    <a:pt x="602" y="80"/>
                  </a:lnTo>
                  <a:lnTo>
                    <a:pt x="601" y="81"/>
                  </a:lnTo>
                  <a:lnTo>
                    <a:pt x="601" y="83"/>
                  </a:lnTo>
                  <a:lnTo>
                    <a:pt x="599" y="84"/>
                  </a:lnTo>
                  <a:lnTo>
                    <a:pt x="599" y="84"/>
                  </a:lnTo>
                  <a:lnTo>
                    <a:pt x="594" y="87"/>
                  </a:lnTo>
                  <a:lnTo>
                    <a:pt x="589" y="91"/>
                  </a:lnTo>
                  <a:lnTo>
                    <a:pt x="587" y="96"/>
                  </a:lnTo>
                  <a:lnTo>
                    <a:pt x="586" y="100"/>
                  </a:lnTo>
                  <a:lnTo>
                    <a:pt x="585" y="100"/>
                  </a:lnTo>
                  <a:lnTo>
                    <a:pt x="585" y="100"/>
                  </a:lnTo>
                  <a:lnTo>
                    <a:pt x="574" y="105"/>
                  </a:lnTo>
                  <a:lnTo>
                    <a:pt x="566" y="110"/>
                  </a:lnTo>
                  <a:lnTo>
                    <a:pt x="566" y="110"/>
                  </a:lnTo>
                  <a:lnTo>
                    <a:pt x="564" y="110"/>
                  </a:lnTo>
                  <a:lnTo>
                    <a:pt x="564" y="111"/>
                  </a:lnTo>
                  <a:lnTo>
                    <a:pt x="563" y="111"/>
                  </a:lnTo>
                  <a:lnTo>
                    <a:pt x="563" y="111"/>
                  </a:lnTo>
                  <a:lnTo>
                    <a:pt x="560" y="112"/>
                  </a:lnTo>
                  <a:lnTo>
                    <a:pt x="558" y="113"/>
                  </a:lnTo>
                  <a:lnTo>
                    <a:pt x="555" y="114"/>
                  </a:lnTo>
                  <a:lnTo>
                    <a:pt x="554" y="117"/>
                  </a:lnTo>
                  <a:lnTo>
                    <a:pt x="552" y="117"/>
                  </a:lnTo>
                  <a:lnTo>
                    <a:pt x="552" y="117"/>
                  </a:lnTo>
                  <a:lnTo>
                    <a:pt x="550" y="118"/>
                  </a:lnTo>
                  <a:lnTo>
                    <a:pt x="547" y="120"/>
                  </a:lnTo>
                  <a:lnTo>
                    <a:pt x="544" y="122"/>
                  </a:lnTo>
                  <a:lnTo>
                    <a:pt x="542" y="125"/>
                  </a:lnTo>
                  <a:lnTo>
                    <a:pt x="542" y="125"/>
                  </a:lnTo>
                  <a:lnTo>
                    <a:pt x="539" y="128"/>
                  </a:lnTo>
                  <a:lnTo>
                    <a:pt x="535" y="133"/>
                  </a:lnTo>
                  <a:lnTo>
                    <a:pt x="535" y="133"/>
                  </a:lnTo>
                  <a:lnTo>
                    <a:pt x="533" y="134"/>
                  </a:lnTo>
                  <a:lnTo>
                    <a:pt x="532" y="136"/>
                  </a:lnTo>
                  <a:lnTo>
                    <a:pt x="529" y="141"/>
                  </a:lnTo>
                  <a:lnTo>
                    <a:pt x="529" y="142"/>
                  </a:lnTo>
                  <a:lnTo>
                    <a:pt x="529" y="142"/>
                  </a:lnTo>
                  <a:lnTo>
                    <a:pt x="527" y="145"/>
                  </a:lnTo>
                  <a:lnTo>
                    <a:pt x="525" y="149"/>
                  </a:lnTo>
                  <a:lnTo>
                    <a:pt x="525" y="149"/>
                  </a:lnTo>
                  <a:lnTo>
                    <a:pt x="522" y="153"/>
                  </a:lnTo>
                  <a:lnTo>
                    <a:pt x="520" y="159"/>
                  </a:lnTo>
                  <a:lnTo>
                    <a:pt x="520" y="159"/>
                  </a:lnTo>
                  <a:lnTo>
                    <a:pt x="519" y="164"/>
                  </a:lnTo>
                  <a:lnTo>
                    <a:pt x="518" y="168"/>
                  </a:lnTo>
                  <a:lnTo>
                    <a:pt x="518" y="168"/>
                  </a:lnTo>
                  <a:lnTo>
                    <a:pt x="515" y="171"/>
                  </a:lnTo>
                  <a:lnTo>
                    <a:pt x="514" y="173"/>
                  </a:lnTo>
                  <a:lnTo>
                    <a:pt x="514" y="181"/>
                  </a:lnTo>
                  <a:lnTo>
                    <a:pt x="514" y="181"/>
                  </a:lnTo>
                  <a:lnTo>
                    <a:pt x="511" y="189"/>
                  </a:lnTo>
                  <a:lnTo>
                    <a:pt x="509" y="197"/>
                  </a:lnTo>
                  <a:lnTo>
                    <a:pt x="509" y="197"/>
                  </a:lnTo>
                  <a:lnTo>
                    <a:pt x="506" y="198"/>
                  </a:lnTo>
                  <a:lnTo>
                    <a:pt x="505" y="200"/>
                  </a:lnTo>
                  <a:lnTo>
                    <a:pt x="504" y="205"/>
                  </a:lnTo>
                  <a:lnTo>
                    <a:pt x="504" y="205"/>
                  </a:lnTo>
                  <a:lnTo>
                    <a:pt x="503" y="209"/>
                  </a:lnTo>
                  <a:lnTo>
                    <a:pt x="502" y="211"/>
                  </a:lnTo>
                  <a:lnTo>
                    <a:pt x="499" y="213"/>
                  </a:lnTo>
                  <a:lnTo>
                    <a:pt x="498" y="217"/>
                  </a:lnTo>
                  <a:lnTo>
                    <a:pt x="498" y="217"/>
                  </a:lnTo>
                  <a:lnTo>
                    <a:pt x="496" y="220"/>
                  </a:lnTo>
                  <a:lnTo>
                    <a:pt x="494" y="225"/>
                  </a:lnTo>
                  <a:lnTo>
                    <a:pt x="490" y="235"/>
                  </a:lnTo>
                  <a:lnTo>
                    <a:pt x="488" y="247"/>
                  </a:lnTo>
                  <a:lnTo>
                    <a:pt x="485" y="258"/>
                  </a:lnTo>
                  <a:lnTo>
                    <a:pt x="485" y="262"/>
                  </a:lnTo>
                  <a:lnTo>
                    <a:pt x="485" y="262"/>
                  </a:lnTo>
                  <a:lnTo>
                    <a:pt x="483" y="268"/>
                  </a:lnTo>
                  <a:lnTo>
                    <a:pt x="484" y="271"/>
                  </a:lnTo>
                  <a:lnTo>
                    <a:pt x="485" y="273"/>
                  </a:lnTo>
                  <a:lnTo>
                    <a:pt x="485" y="273"/>
                  </a:lnTo>
                  <a:lnTo>
                    <a:pt x="485" y="280"/>
                  </a:lnTo>
                  <a:lnTo>
                    <a:pt x="485" y="283"/>
                  </a:lnTo>
                  <a:lnTo>
                    <a:pt x="485" y="285"/>
                  </a:lnTo>
                  <a:lnTo>
                    <a:pt x="485" y="285"/>
                  </a:lnTo>
                  <a:lnTo>
                    <a:pt x="484" y="288"/>
                  </a:lnTo>
                  <a:lnTo>
                    <a:pt x="483" y="290"/>
                  </a:lnTo>
                  <a:lnTo>
                    <a:pt x="482" y="288"/>
                  </a:lnTo>
                  <a:lnTo>
                    <a:pt x="482" y="288"/>
                  </a:lnTo>
                  <a:lnTo>
                    <a:pt x="483" y="292"/>
                  </a:lnTo>
                  <a:lnTo>
                    <a:pt x="483" y="294"/>
                  </a:lnTo>
                  <a:lnTo>
                    <a:pt x="482" y="299"/>
                  </a:lnTo>
                  <a:lnTo>
                    <a:pt x="480" y="303"/>
                  </a:lnTo>
                  <a:lnTo>
                    <a:pt x="480" y="306"/>
                  </a:lnTo>
                  <a:lnTo>
                    <a:pt x="482" y="309"/>
                  </a:lnTo>
                  <a:lnTo>
                    <a:pt x="482" y="310"/>
                  </a:lnTo>
                  <a:lnTo>
                    <a:pt x="482" y="310"/>
                  </a:lnTo>
                  <a:lnTo>
                    <a:pt x="481" y="314"/>
                  </a:lnTo>
                  <a:lnTo>
                    <a:pt x="480" y="317"/>
                  </a:lnTo>
                  <a:lnTo>
                    <a:pt x="480" y="321"/>
                  </a:lnTo>
                  <a:lnTo>
                    <a:pt x="480" y="321"/>
                  </a:lnTo>
                  <a:lnTo>
                    <a:pt x="479" y="324"/>
                  </a:lnTo>
                  <a:lnTo>
                    <a:pt x="479" y="328"/>
                  </a:lnTo>
                  <a:lnTo>
                    <a:pt x="479" y="337"/>
                  </a:lnTo>
                  <a:lnTo>
                    <a:pt x="479" y="337"/>
                  </a:lnTo>
                  <a:lnTo>
                    <a:pt x="477" y="340"/>
                  </a:lnTo>
                  <a:lnTo>
                    <a:pt x="475" y="343"/>
                  </a:lnTo>
                  <a:lnTo>
                    <a:pt x="474" y="346"/>
                  </a:lnTo>
                  <a:lnTo>
                    <a:pt x="475" y="348"/>
                  </a:lnTo>
                  <a:lnTo>
                    <a:pt x="475" y="348"/>
                  </a:lnTo>
                  <a:lnTo>
                    <a:pt x="474" y="352"/>
                  </a:lnTo>
                  <a:lnTo>
                    <a:pt x="473" y="354"/>
                  </a:lnTo>
                  <a:lnTo>
                    <a:pt x="469" y="358"/>
                  </a:lnTo>
                  <a:lnTo>
                    <a:pt x="469" y="358"/>
                  </a:lnTo>
                  <a:lnTo>
                    <a:pt x="473" y="371"/>
                  </a:lnTo>
                  <a:lnTo>
                    <a:pt x="474" y="383"/>
                  </a:lnTo>
                  <a:lnTo>
                    <a:pt x="475" y="396"/>
                  </a:lnTo>
                  <a:lnTo>
                    <a:pt x="477" y="408"/>
                  </a:lnTo>
                  <a:lnTo>
                    <a:pt x="477" y="408"/>
                  </a:lnTo>
                  <a:lnTo>
                    <a:pt x="475" y="408"/>
                  </a:lnTo>
                  <a:lnTo>
                    <a:pt x="475" y="409"/>
                  </a:lnTo>
                  <a:lnTo>
                    <a:pt x="476" y="413"/>
                  </a:lnTo>
                  <a:lnTo>
                    <a:pt x="477" y="415"/>
                  </a:lnTo>
                  <a:lnTo>
                    <a:pt x="479" y="415"/>
                  </a:lnTo>
                  <a:lnTo>
                    <a:pt x="479" y="414"/>
                  </a:lnTo>
                  <a:lnTo>
                    <a:pt x="479" y="414"/>
                  </a:lnTo>
                  <a:lnTo>
                    <a:pt x="480" y="421"/>
                  </a:lnTo>
                  <a:lnTo>
                    <a:pt x="483" y="429"/>
                  </a:lnTo>
                  <a:lnTo>
                    <a:pt x="487" y="438"/>
                  </a:lnTo>
                  <a:lnTo>
                    <a:pt x="488" y="450"/>
                  </a:lnTo>
                  <a:lnTo>
                    <a:pt x="488" y="450"/>
                  </a:lnTo>
                  <a:lnTo>
                    <a:pt x="487" y="450"/>
                  </a:lnTo>
                  <a:lnTo>
                    <a:pt x="487" y="451"/>
                  </a:lnTo>
                  <a:lnTo>
                    <a:pt x="487" y="454"/>
                  </a:lnTo>
                  <a:lnTo>
                    <a:pt x="487" y="454"/>
                  </a:lnTo>
                  <a:lnTo>
                    <a:pt x="485" y="456"/>
                  </a:lnTo>
                  <a:lnTo>
                    <a:pt x="485" y="456"/>
                  </a:lnTo>
                  <a:lnTo>
                    <a:pt x="485" y="461"/>
                  </a:lnTo>
                  <a:lnTo>
                    <a:pt x="485" y="461"/>
                  </a:lnTo>
                  <a:lnTo>
                    <a:pt x="483" y="466"/>
                  </a:lnTo>
                  <a:lnTo>
                    <a:pt x="481" y="471"/>
                  </a:lnTo>
                  <a:lnTo>
                    <a:pt x="481" y="472"/>
                  </a:lnTo>
                  <a:lnTo>
                    <a:pt x="481" y="472"/>
                  </a:lnTo>
                  <a:lnTo>
                    <a:pt x="481" y="473"/>
                  </a:lnTo>
                  <a:lnTo>
                    <a:pt x="480" y="474"/>
                  </a:lnTo>
                  <a:lnTo>
                    <a:pt x="480" y="475"/>
                  </a:lnTo>
                  <a:lnTo>
                    <a:pt x="480" y="478"/>
                  </a:lnTo>
                  <a:lnTo>
                    <a:pt x="480" y="478"/>
                  </a:lnTo>
                  <a:lnTo>
                    <a:pt x="479" y="482"/>
                  </a:lnTo>
                  <a:lnTo>
                    <a:pt x="479" y="484"/>
                  </a:lnTo>
                  <a:lnTo>
                    <a:pt x="479" y="487"/>
                  </a:lnTo>
                  <a:lnTo>
                    <a:pt x="479" y="490"/>
                  </a:lnTo>
                  <a:lnTo>
                    <a:pt x="479" y="490"/>
                  </a:lnTo>
                  <a:lnTo>
                    <a:pt x="474" y="495"/>
                  </a:lnTo>
                  <a:lnTo>
                    <a:pt x="472" y="501"/>
                  </a:lnTo>
                  <a:lnTo>
                    <a:pt x="472" y="501"/>
                  </a:lnTo>
                  <a:lnTo>
                    <a:pt x="475" y="506"/>
                  </a:lnTo>
                  <a:lnTo>
                    <a:pt x="476" y="512"/>
                  </a:lnTo>
                  <a:lnTo>
                    <a:pt x="476" y="516"/>
                  </a:lnTo>
                  <a:lnTo>
                    <a:pt x="475" y="518"/>
                  </a:lnTo>
                  <a:lnTo>
                    <a:pt x="473" y="519"/>
                  </a:lnTo>
                  <a:lnTo>
                    <a:pt x="469" y="520"/>
                  </a:lnTo>
                  <a:lnTo>
                    <a:pt x="469" y="520"/>
                  </a:lnTo>
                  <a:lnTo>
                    <a:pt x="471" y="523"/>
                  </a:lnTo>
                  <a:lnTo>
                    <a:pt x="472" y="525"/>
                  </a:lnTo>
                  <a:lnTo>
                    <a:pt x="475" y="528"/>
                  </a:lnTo>
                  <a:lnTo>
                    <a:pt x="479" y="532"/>
                  </a:lnTo>
                  <a:lnTo>
                    <a:pt x="481" y="534"/>
                  </a:lnTo>
                  <a:lnTo>
                    <a:pt x="482" y="536"/>
                  </a:lnTo>
                  <a:lnTo>
                    <a:pt x="482" y="536"/>
                  </a:lnTo>
                  <a:lnTo>
                    <a:pt x="482" y="541"/>
                  </a:lnTo>
                  <a:lnTo>
                    <a:pt x="481" y="544"/>
                  </a:lnTo>
                  <a:lnTo>
                    <a:pt x="481" y="547"/>
                  </a:lnTo>
                  <a:lnTo>
                    <a:pt x="482" y="548"/>
                  </a:lnTo>
                  <a:lnTo>
                    <a:pt x="483" y="547"/>
                  </a:lnTo>
                  <a:lnTo>
                    <a:pt x="483" y="547"/>
                  </a:lnTo>
                  <a:lnTo>
                    <a:pt x="482" y="548"/>
                  </a:lnTo>
                  <a:lnTo>
                    <a:pt x="482" y="549"/>
                  </a:lnTo>
                  <a:lnTo>
                    <a:pt x="483" y="550"/>
                  </a:lnTo>
                  <a:lnTo>
                    <a:pt x="485" y="551"/>
                  </a:lnTo>
                  <a:lnTo>
                    <a:pt x="487" y="553"/>
                  </a:lnTo>
                  <a:lnTo>
                    <a:pt x="487" y="553"/>
                  </a:lnTo>
                  <a:lnTo>
                    <a:pt x="487" y="554"/>
                  </a:lnTo>
                  <a:lnTo>
                    <a:pt x="487" y="557"/>
                  </a:lnTo>
                  <a:lnTo>
                    <a:pt x="487" y="557"/>
                  </a:lnTo>
                  <a:lnTo>
                    <a:pt x="488" y="558"/>
                  </a:lnTo>
                  <a:lnTo>
                    <a:pt x="489" y="558"/>
                  </a:lnTo>
                  <a:lnTo>
                    <a:pt x="490" y="561"/>
                  </a:lnTo>
                  <a:lnTo>
                    <a:pt x="489" y="563"/>
                  </a:lnTo>
                  <a:lnTo>
                    <a:pt x="489" y="563"/>
                  </a:lnTo>
                  <a:lnTo>
                    <a:pt x="492" y="568"/>
                  </a:lnTo>
                  <a:lnTo>
                    <a:pt x="495" y="571"/>
                  </a:lnTo>
                  <a:lnTo>
                    <a:pt x="502" y="577"/>
                  </a:lnTo>
                  <a:lnTo>
                    <a:pt x="502" y="577"/>
                  </a:lnTo>
                  <a:lnTo>
                    <a:pt x="502" y="589"/>
                  </a:lnTo>
                  <a:lnTo>
                    <a:pt x="503" y="594"/>
                  </a:lnTo>
                  <a:lnTo>
                    <a:pt x="505" y="599"/>
                  </a:lnTo>
                  <a:lnTo>
                    <a:pt x="505" y="599"/>
                  </a:lnTo>
                  <a:lnTo>
                    <a:pt x="507" y="601"/>
                  </a:lnTo>
                  <a:lnTo>
                    <a:pt x="511" y="604"/>
                  </a:lnTo>
                  <a:lnTo>
                    <a:pt x="513" y="607"/>
                  </a:lnTo>
                  <a:lnTo>
                    <a:pt x="514" y="607"/>
                  </a:lnTo>
                  <a:lnTo>
                    <a:pt x="515" y="607"/>
                  </a:lnTo>
                  <a:lnTo>
                    <a:pt x="515" y="607"/>
                  </a:lnTo>
                  <a:lnTo>
                    <a:pt x="517" y="608"/>
                  </a:lnTo>
                  <a:lnTo>
                    <a:pt x="518" y="610"/>
                  </a:lnTo>
                  <a:lnTo>
                    <a:pt x="521" y="614"/>
                  </a:lnTo>
                  <a:lnTo>
                    <a:pt x="530" y="618"/>
                  </a:lnTo>
                  <a:lnTo>
                    <a:pt x="530" y="618"/>
                  </a:lnTo>
                  <a:lnTo>
                    <a:pt x="534" y="625"/>
                  </a:lnTo>
                  <a:lnTo>
                    <a:pt x="535" y="629"/>
                  </a:lnTo>
                  <a:lnTo>
                    <a:pt x="536" y="632"/>
                  </a:lnTo>
                  <a:lnTo>
                    <a:pt x="536" y="632"/>
                  </a:lnTo>
                  <a:lnTo>
                    <a:pt x="536" y="633"/>
                  </a:lnTo>
                  <a:lnTo>
                    <a:pt x="537" y="636"/>
                  </a:lnTo>
                  <a:lnTo>
                    <a:pt x="537" y="636"/>
                  </a:lnTo>
                  <a:lnTo>
                    <a:pt x="539" y="640"/>
                  </a:lnTo>
                  <a:lnTo>
                    <a:pt x="540" y="642"/>
                  </a:lnTo>
                  <a:lnTo>
                    <a:pt x="540" y="645"/>
                  </a:lnTo>
                  <a:lnTo>
                    <a:pt x="540" y="645"/>
                  </a:lnTo>
                  <a:lnTo>
                    <a:pt x="539" y="649"/>
                  </a:lnTo>
                  <a:lnTo>
                    <a:pt x="537" y="652"/>
                  </a:lnTo>
                  <a:lnTo>
                    <a:pt x="537" y="652"/>
                  </a:lnTo>
                  <a:lnTo>
                    <a:pt x="536" y="652"/>
                  </a:lnTo>
                  <a:lnTo>
                    <a:pt x="536" y="653"/>
                  </a:lnTo>
                  <a:lnTo>
                    <a:pt x="536" y="653"/>
                  </a:lnTo>
                  <a:lnTo>
                    <a:pt x="537" y="659"/>
                  </a:lnTo>
                  <a:lnTo>
                    <a:pt x="539" y="663"/>
                  </a:lnTo>
                  <a:lnTo>
                    <a:pt x="539" y="663"/>
                  </a:lnTo>
                  <a:lnTo>
                    <a:pt x="539" y="667"/>
                  </a:lnTo>
                  <a:lnTo>
                    <a:pt x="537" y="669"/>
                  </a:lnTo>
                  <a:lnTo>
                    <a:pt x="537" y="669"/>
                  </a:lnTo>
                  <a:lnTo>
                    <a:pt x="537" y="672"/>
                  </a:lnTo>
                  <a:lnTo>
                    <a:pt x="537" y="676"/>
                  </a:lnTo>
                  <a:lnTo>
                    <a:pt x="540" y="682"/>
                  </a:lnTo>
                  <a:lnTo>
                    <a:pt x="540" y="682"/>
                  </a:lnTo>
                  <a:lnTo>
                    <a:pt x="542" y="685"/>
                  </a:lnTo>
                  <a:lnTo>
                    <a:pt x="542" y="685"/>
                  </a:lnTo>
                  <a:lnTo>
                    <a:pt x="542" y="689"/>
                  </a:lnTo>
                  <a:lnTo>
                    <a:pt x="543" y="694"/>
                  </a:lnTo>
                  <a:lnTo>
                    <a:pt x="545" y="696"/>
                  </a:lnTo>
                  <a:lnTo>
                    <a:pt x="547" y="698"/>
                  </a:lnTo>
                  <a:lnTo>
                    <a:pt x="550" y="698"/>
                  </a:lnTo>
                  <a:lnTo>
                    <a:pt x="552" y="698"/>
                  </a:lnTo>
                  <a:lnTo>
                    <a:pt x="555" y="698"/>
                  </a:lnTo>
                  <a:lnTo>
                    <a:pt x="555" y="698"/>
                  </a:lnTo>
                  <a:lnTo>
                    <a:pt x="562" y="704"/>
                  </a:lnTo>
                  <a:lnTo>
                    <a:pt x="570" y="709"/>
                  </a:lnTo>
                  <a:lnTo>
                    <a:pt x="587" y="720"/>
                  </a:lnTo>
                  <a:lnTo>
                    <a:pt x="587" y="720"/>
                  </a:lnTo>
                  <a:lnTo>
                    <a:pt x="588" y="720"/>
                  </a:lnTo>
                  <a:lnTo>
                    <a:pt x="589" y="720"/>
                  </a:lnTo>
                  <a:lnTo>
                    <a:pt x="590" y="721"/>
                  </a:lnTo>
                  <a:lnTo>
                    <a:pt x="593" y="721"/>
                  </a:lnTo>
                  <a:lnTo>
                    <a:pt x="593" y="721"/>
                  </a:lnTo>
                  <a:lnTo>
                    <a:pt x="601" y="729"/>
                  </a:lnTo>
                  <a:lnTo>
                    <a:pt x="609" y="737"/>
                  </a:lnTo>
                  <a:lnTo>
                    <a:pt x="616" y="747"/>
                  </a:lnTo>
                  <a:lnTo>
                    <a:pt x="622" y="758"/>
                  </a:lnTo>
                  <a:lnTo>
                    <a:pt x="622" y="758"/>
                  </a:lnTo>
                  <a:lnTo>
                    <a:pt x="626" y="775"/>
                  </a:lnTo>
                  <a:lnTo>
                    <a:pt x="631" y="795"/>
                  </a:lnTo>
                  <a:lnTo>
                    <a:pt x="633" y="817"/>
                  </a:lnTo>
                  <a:lnTo>
                    <a:pt x="634" y="841"/>
                  </a:lnTo>
                  <a:lnTo>
                    <a:pt x="634" y="841"/>
                  </a:lnTo>
                  <a:lnTo>
                    <a:pt x="637" y="890"/>
                  </a:lnTo>
                  <a:lnTo>
                    <a:pt x="637" y="915"/>
                  </a:lnTo>
                  <a:lnTo>
                    <a:pt x="635" y="938"/>
                  </a:lnTo>
                  <a:lnTo>
                    <a:pt x="633" y="959"/>
                  </a:lnTo>
                  <a:lnTo>
                    <a:pt x="631" y="969"/>
                  </a:lnTo>
                  <a:lnTo>
                    <a:pt x="627" y="979"/>
                  </a:lnTo>
                  <a:lnTo>
                    <a:pt x="624" y="989"/>
                  </a:lnTo>
                  <a:lnTo>
                    <a:pt x="619" y="997"/>
                  </a:lnTo>
                  <a:lnTo>
                    <a:pt x="615" y="1005"/>
                  </a:lnTo>
                  <a:lnTo>
                    <a:pt x="608" y="1012"/>
                  </a:lnTo>
                  <a:lnTo>
                    <a:pt x="608" y="1012"/>
                  </a:lnTo>
                  <a:lnTo>
                    <a:pt x="601" y="1012"/>
                  </a:lnTo>
                  <a:lnTo>
                    <a:pt x="594" y="1014"/>
                  </a:lnTo>
                  <a:lnTo>
                    <a:pt x="589" y="1017"/>
                  </a:lnTo>
                  <a:lnTo>
                    <a:pt x="584" y="1021"/>
                  </a:lnTo>
                  <a:lnTo>
                    <a:pt x="575" y="1030"/>
                  </a:lnTo>
                  <a:lnTo>
                    <a:pt x="571" y="1035"/>
                  </a:lnTo>
                  <a:lnTo>
                    <a:pt x="566" y="1037"/>
                  </a:lnTo>
                  <a:lnTo>
                    <a:pt x="566" y="1037"/>
                  </a:lnTo>
                  <a:lnTo>
                    <a:pt x="558" y="1040"/>
                  </a:lnTo>
                  <a:lnTo>
                    <a:pt x="551" y="1042"/>
                  </a:lnTo>
                  <a:lnTo>
                    <a:pt x="544" y="1043"/>
                  </a:lnTo>
                  <a:lnTo>
                    <a:pt x="537" y="1044"/>
                  </a:lnTo>
                  <a:lnTo>
                    <a:pt x="537" y="1044"/>
                  </a:lnTo>
                  <a:lnTo>
                    <a:pt x="537" y="1046"/>
                  </a:lnTo>
                  <a:lnTo>
                    <a:pt x="537" y="1046"/>
                  </a:lnTo>
                  <a:lnTo>
                    <a:pt x="539" y="1045"/>
                  </a:lnTo>
                  <a:lnTo>
                    <a:pt x="540" y="1044"/>
                  </a:lnTo>
                  <a:lnTo>
                    <a:pt x="540" y="1044"/>
                  </a:lnTo>
                  <a:lnTo>
                    <a:pt x="541" y="1044"/>
                  </a:lnTo>
                  <a:lnTo>
                    <a:pt x="541" y="1045"/>
                  </a:lnTo>
                  <a:lnTo>
                    <a:pt x="539" y="1047"/>
                  </a:lnTo>
                  <a:lnTo>
                    <a:pt x="535" y="1050"/>
                  </a:lnTo>
                  <a:lnTo>
                    <a:pt x="534" y="1051"/>
                  </a:lnTo>
                  <a:lnTo>
                    <a:pt x="534" y="1052"/>
                  </a:lnTo>
                  <a:lnTo>
                    <a:pt x="534" y="1052"/>
                  </a:lnTo>
                  <a:lnTo>
                    <a:pt x="529" y="1057"/>
                  </a:lnTo>
                  <a:lnTo>
                    <a:pt x="528" y="1059"/>
                  </a:lnTo>
                  <a:lnTo>
                    <a:pt x="526" y="1061"/>
                  </a:lnTo>
                  <a:lnTo>
                    <a:pt x="526" y="1061"/>
                  </a:lnTo>
                  <a:lnTo>
                    <a:pt x="521" y="1062"/>
                  </a:lnTo>
                  <a:lnTo>
                    <a:pt x="517" y="1065"/>
                  </a:lnTo>
                  <a:lnTo>
                    <a:pt x="512" y="1066"/>
                  </a:lnTo>
                  <a:lnTo>
                    <a:pt x="507" y="1066"/>
                  </a:lnTo>
                  <a:lnTo>
                    <a:pt x="507" y="1066"/>
                  </a:lnTo>
                  <a:lnTo>
                    <a:pt x="495" y="1073"/>
                  </a:lnTo>
                  <a:lnTo>
                    <a:pt x="482" y="1080"/>
                  </a:lnTo>
                  <a:lnTo>
                    <a:pt x="476" y="1083"/>
                  </a:lnTo>
                  <a:lnTo>
                    <a:pt x="469" y="1087"/>
                  </a:lnTo>
                  <a:lnTo>
                    <a:pt x="461" y="1088"/>
                  </a:lnTo>
                  <a:lnTo>
                    <a:pt x="453" y="1089"/>
                  </a:lnTo>
                  <a:lnTo>
                    <a:pt x="453" y="1089"/>
                  </a:lnTo>
                  <a:lnTo>
                    <a:pt x="436" y="1097"/>
                  </a:lnTo>
                  <a:lnTo>
                    <a:pt x="421" y="1106"/>
                  </a:lnTo>
                  <a:lnTo>
                    <a:pt x="421" y="1106"/>
                  </a:lnTo>
                  <a:lnTo>
                    <a:pt x="413" y="1111"/>
                  </a:lnTo>
                  <a:lnTo>
                    <a:pt x="405" y="1114"/>
                  </a:lnTo>
                  <a:lnTo>
                    <a:pt x="386" y="1120"/>
                  </a:lnTo>
                  <a:lnTo>
                    <a:pt x="367" y="1125"/>
                  </a:lnTo>
                  <a:lnTo>
                    <a:pt x="345" y="1130"/>
                  </a:lnTo>
                  <a:lnTo>
                    <a:pt x="345" y="1130"/>
                  </a:lnTo>
                  <a:lnTo>
                    <a:pt x="332" y="1135"/>
                  </a:lnTo>
                  <a:lnTo>
                    <a:pt x="321" y="1141"/>
                  </a:lnTo>
                  <a:lnTo>
                    <a:pt x="309" y="1147"/>
                  </a:lnTo>
                  <a:lnTo>
                    <a:pt x="296" y="1151"/>
                  </a:lnTo>
                  <a:lnTo>
                    <a:pt x="296" y="1151"/>
                  </a:lnTo>
                  <a:lnTo>
                    <a:pt x="259" y="1164"/>
                  </a:lnTo>
                  <a:lnTo>
                    <a:pt x="221" y="1178"/>
                  </a:lnTo>
                  <a:lnTo>
                    <a:pt x="204" y="1185"/>
                  </a:lnTo>
                  <a:lnTo>
                    <a:pt x="186" y="1193"/>
                  </a:lnTo>
                  <a:lnTo>
                    <a:pt x="170" y="1201"/>
                  </a:lnTo>
                  <a:lnTo>
                    <a:pt x="155" y="1211"/>
                  </a:lnTo>
                  <a:lnTo>
                    <a:pt x="155" y="1211"/>
                  </a:lnTo>
                  <a:lnTo>
                    <a:pt x="151" y="1211"/>
                  </a:lnTo>
                  <a:lnTo>
                    <a:pt x="150" y="1212"/>
                  </a:lnTo>
                  <a:lnTo>
                    <a:pt x="148" y="1215"/>
                  </a:lnTo>
                  <a:lnTo>
                    <a:pt x="148" y="1217"/>
                  </a:lnTo>
                  <a:lnTo>
                    <a:pt x="148" y="1217"/>
                  </a:lnTo>
                  <a:lnTo>
                    <a:pt x="143" y="1219"/>
                  </a:lnTo>
                  <a:lnTo>
                    <a:pt x="140" y="1223"/>
                  </a:lnTo>
                  <a:lnTo>
                    <a:pt x="133" y="1230"/>
                  </a:lnTo>
                  <a:lnTo>
                    <a:pt x="127" y="1238"/>
                  </a:lnTo>
                  <a:lnTo>
                    <a:pt x="123" y="1241"/>
                  </a:lnTo>
                  <a:lnTo>
                    <a:pt x="119" y="1243"/>
                  </a:lnTo>
                  <a:lnTo>
                    <a:pt x="119" y="1243"/>
                  </a:lnTo>
                  <a:lnTo>
                    <a:pt x="114" y="1245"/>
                  </a:lnTo>
                  <a:lnTo>
                    <a:pt x="113" y="1247"/>
                  </a:lnTo>
                  <a:lnTo>
                    <a:pt x="112" y="1249"/>
                  </a:lnTo>
                  <a:lnTo>
                    <a:pt x="112" y="1249"/>
                  </a:lnTo>
                  <a:lnTo>
                    <a:pt x="103" y="1256"/>
                  </a:lnTo>
                  <a:lnTo>
                    <a:pt x="101" y="1256"/>
                  </a:lnTo>
                  <a:lnTo>
                    <a:pt x="101" y="1256"/>
                  </a:lnTo>
                  <a:lnTo>
                    <a:pt x="100" y="1260"/>
                  </a:lnTo>
                  <a:lnTo>
                    <a:pt x="99" y="1262"/>
                  </a:lnTo>
                  <a:lnTo>
                    <a:pt x="99" y="1262"/>
                  </a:lnTo>
                  <a:lnTo>
                    <a:pt x="96" y="1264"/>
                  </a:lnTo>
                  <a:lnTo>
                    <a:pt x="93" y="1267"/>
                  </a:lnTo>
                  <a:lnTo>
                    <a:pt x="88" y="1272"/>
                  </a:lnTo>
                  <a:lnTo>
                    <a:pt x="83" y="1279"/>
                  </a:lnTo>
                  <a:lnTo>
                    <a:pt x="77" y="1284"/>
                  </a:lnTo>
                  <a:lnTo>
                    <a:pt x="77" y="1284"/>
                  </a:lnTo>
                  <a:lnTo>
                    <a:pt x="74" y="1293"/>
                  </a:lnTo>
                  <a:lnTo>
                    <a:pt x="69" y="1301"/>
                  </a:lnTo>
                  <a:lnTo>
                    <a:pt x="59" y="1316"/>
                  </a:lnTo>
                  <a:lnTo>
                    <a:pt x="59" y="1316"/>
                  </a:lnTo>
                  <a:lnTo>
                    <a:pt x="51" y="1332"/>
                  </a:lnTo>
                  <a:lnTo>
                    <a:pt x="46" y="1340"/>
                  </a:lnTo>
                  <a:lnTo>
                    <a:pt x="42" y="1348"/>
                  </a:lnTo>
                  <a:lnTo>
                    <a:pt x="42" y="1348"/>
                  </a:lnTo>
                  <a:lnTo>
                    <a:pt x="20" y="1425"/>
                  </a:lnTo>
                  <a:lnTo>
                    <a:pt x="9" y="1464"/>
                  </a:lnTo>
                  <a:lnTo>
                    <a:pt x="0" y="1503"/>
                  </a:lnTo>
                  <a:lnTo>
                    <a:pt x="1641" y="1503"/>
                  </a:lnTo>
                  <a:lnTo>
                    <a:pt x="1641" y="1503"/>
                  </a:lnTo>
                  <a:lnTo>
                    <a:pt x="1641" y="1497"/>
                  </a:lnTo>
                  <a:lnTo>
                    <a:pt x="1640" y="1490"/>
                  </a:lnTo>
                  <a:lnTo>
                    <a:pt x="1638" y="1479"/>
                  </a:lnTo>
                  <a:lnTo>
                    <a:pt x="1635" y="1467"/>
                  </a:lnTo>
                  <a:lnTo>
                    <a:pt x="1634" y="1461"/>
                  </a:lnTo>
                  <a:lnTo>
                    <a:pt x="1634" y="1456"/>
                  </a:lnTo>
                  <a:lnTo>
                    <a:pt x="1634" y="1456"/>
                  </a:lnTo>
                  <a:close/>
                  <a:moveTo>
                    <a:pt x="661" y="454"/>
                  </a:moveTo>
                  <a:lnTo>
                    <a:pt x="661" y="454"/>
                  </a:lnTo>
                  <a:lnTo>
                    <a:pt x="660" y="454"/>
                  </a:lnTo>
                  <a:lnTo>
                    <a:pt x="660" y="454"/>
                  </a:lnTo>
                  <a:lnTo>
                    <a:pt x="661" y="454"/>
                  </a:lnTo>
                  <a:lnTo>
                    <a:pt x="661" y="454"/>
                  </a:lnTo>
                  <a:close/>
                  <a:moveTo>
                    <a:pt x="984" y="624"/>
                  </a:moveTo>
                  <a:lnTo>
                    <a:pt x="984" y="624"/>
                  </a:lnTo>
                  <a:lnTo>
                    <a:pt x="984" y="624"/>
                  </a:lnTo>
                  <a:lnTo>
                    <a:pt x="984" y="624"/>
                  </a:lnTo>
                  <a:lnTo>
                    <a:pt x="984" y="624"/>
                  </a:lnTo>
                  <a:lnTo>
                    <a:pt x="984" y="624"/>
                  </a:lnTo>
                  <a:lnTo>
                    <a:pt x="985" y="625"/>
                  </a:lnTo>
                  <a:lnTo>
                    <a:pt x="985" y="626"/>
                  </a:lnTo>
                  <a:lnTo>
                    <a:pt x="983" y="630"/>
                  </a:lnTo>
                  <a:lnTo>
                    <a:pt x="983" y="630"/>
                  </a:lnTo>
                  <a:lnTo>
                    <a:pt x="985" y="626"/>
                  </a:lnTo>
                  <a:lnTo>
                    <a:pt x="985" y="625"/>
                  </a:lnTo>
                  <a:lnTo>
                    <a:pt x="984" y="624"/>
                  </a:lnTo>
                  <a:lnTo>
                    <a:pt x="984" y="624"/>
                  </a:lnTo>
                  <a:close/>
                  <a:moveTo>
                    <a:pt x="928" y="742"/>
                  </a:moveTo>
                  <a:lnTo>
                    <a:pt x="928" y="742"/>
                  </a:lnTo>
                  <a:lnTo>
                    <a:pt x="929" y="743"/>
                  </a:lnTo>
                  <a:lnTo>
                    <a:pt x="929" y="743"/>
                  </a:lnTo>
                  <a:lnTo>
                    <a:pt x="928" y="742"/>
                  </a:lnTo>
                  <a:lnTo>
                    <a:pt x="928" y="742"/>
                  </a:lnTo>
                  <a:close/>
                  <a:moveTo>
                    <a:pt x="914" y="736"/>
                  </a:moveTo>
                  <a:lnTo>
                    <a:pt x="914" y="736"/>
                  </a:lnTo>
                  <a:lnTo>
                    <a:pt x="909" y="736"/>
                  </a:lnTo>
                  <a:lnTo>
                    <a:pt x="909" y="736"/>
                  </a:lnTo>
                  <a:lnTo>
                    <a:pt x="914" y="736"/>
                  </a:lnTo>
                  <a:lnTo>
                    <a:pt x="914" y="736"/>
                  </a:lnTo>
                  <a:close/>
                  <a:moveTo>
                    <a:pt x="867" y="721"/>
                  </a:moveTo>
                  <a:lnTo>
                    <a:pt x="867" y="721"/>
                  </a:lnTo>
                  <a:lnTo>
                    <a:pt x="867" y="722"/>
                  </a:lnTo>
                  <a:lnTo>
                    <a:pt x="867" y="722"/>
                  </a:lnTo>
                  <a:lnTo>
                    <a:pt x="867" y="721"/>
                  </a:lnTo>
                  <a:lnTo>
                    <a:pt x="867" y="721"/>
                  </a:lnTo>
                  <a:close/>
                  <a:moveTo>
                    <a:pt x="867" y="722"/>
                  </a:moveTo>
                  <a:lnTo>
                    <a:pt x="867" y="722"/>
                  </a:lnTo>
                  <a:lnTo>
                    <a:pt x="867" y="723"/>
                  </a:lnTo>
                  <a:lnTo>
                    <a:pt x="867" y="723"/>
                  </a:lnTo>
                  <a:lnTo>
                    <a:pt x="867" y="722"/>
                  </a:lnTo>
                  <a:lnTo>
                    <a:pt x="867" y="722"/>
                  </a:lnTo>
                  <a:close/>
                  <a:moveTo>
                    <a:pt x="886" y="719"/>
                  </a:moveTo>
                  <a:lnTo>
                    <a:pt x="886" y="719"/>
                  </a:lnTo>
                  <a:lnTo>
                    <a:pt x="886" y="719"/>
                  </a:lnTo>
                  <a:lnTo>
                    <a:pt x="886" y="719"/>
                  </a:lnTo>
                  <a:lnTo>
                    <a:pt x="886" y="719"/>
                  </a:lnTo>
                  <a:lnTo>
                    <a:pt x="886" y="719"/>
                  </a:lnTo>
                  <a:close/>
                  <a:moveTo>
                    <a:pt x="885" y="720"/>
                  </a:moveTo>
                  <a:lnTo>
                    <a:pt x="885" y="720"/>
                  </a:lnTo>
                  <a:lnTo>
                    <a:pt x="885" y="720"/>
                  </a:lnTo>
                  <a:lnTo>
                    <a:pt x="885" y="720"/>
                  </a:lnTo>
                  <a:lnTo>
                    <a:pt x="885" y="720"/>
                  </a:lnTo>
                  <a:lnTo>
                    <a:pt x="885" y="720"/>
                  </a:lnTo>
                  <a:close/>
                  <a:moveTo>
                    <a:pt x="872" y="719"/>
                  </a:moveTo>
                  <a:lnTo>
                    <a:pt x="872" y="719"/>
                  </a:lnTo>
                  <a:lnTo>
                    <a:pt x="878" y="721"/>
                  </a:lnTo>
                  <a:lnTo>
                    <a:pt x="882" y="721"/>
                  </a:lnTo>
                  <a:lnTo>
                    <a:pt x="882" y="721"/>
                  </a:lnTo>
                  <a:lnTo>
                    <a:pt x="878" y="721"/>
                  </a:lnTo>
                  <a:lnTo>
                    <a:pt x="872" y="719"/>
                  </a:lnTo>
                  <a:lnTo>
                    <a:pt x="872" y="719"/>
                  </a:lnTo>
                  <a:close/>
                  <a:moveTo>
                    <a:pt x="882" y="721"/>
                  </a:moveTo>
                  <a:lnTo>
                    <a:pt x="882" y="721"/>
                  </a:lnTo>
                  <a:lnTo>
                    <a:pt x="883" y="720"/>
                  </a:lnTo>
                  <a:lnTo>
                    <a:pt x="883" y="720"/>
                  </a:lnTo>
                  <a:lnTo>
                    <a:pt x="882" y="721"/>
                  </a:lnTo>
                  <a:lnTo>
                    <a:pt x="882" y="721"/>
                  </a:lnTo>
                  <a:close/>
                  <a:moveTo>
                    <a:pt x="789" y="656"/>
                  </a:moveTo>
                  <a:lnTo>
                    <a:pt x="789" y="656"/>
                  </a:lnTo>
                  <a:lnTo>
                    <a:pt x="788" y="659"/>
                  </a:lnTo>
                  <a:lnTo>
                    <a:pt x="786" y="660"/>
                  </a:lnTo>
                  <a:lnTo>
                    <a:pt x="786" y="660"/>
                  </a:lnTo>
                  <a:lnTo>
                    <a:pt x="788" y="659"/>
                  </a:lnTo>
                  <a:lnTo>
                    <a:pt x="789" y="656"/>
                  </a:lnTo>
                  <a:lnTo>
                    <a:pt x="789" y="656"/>
                  </a:lnTo>
                  <a:close/>
                  <a:moveTo>
                    <a:pt x="788" y="663"/>
                  </a:moveTo>
                  <a:lnTo>
                    <a:pt x="788" y="663"/>
                  </a:lnTo>
                  <a:lnTo>
                    <a:pt x="789" y="663"/>
                  </a:lnTo>
                  <a:lnTo>
                    <a:pt x="789" y="663"/>
                  </a:lnTo>
                  <a:lnTo>
                    <a:pt x="788" y="663"/>
                  </a:lnTo>
                  <a:lnTo>
                    <a:pt x="788" y="663"/>
                  </a:lnTo>
                  <a:close/>
                  <a:moveTo>
                    <a:pt x="788" y="662"/>
                  </a:moveTo>
                  <a:lnTo>
                    <a:pt x="788" y="662"/>
                  </a:lnTo>
                  <a:lnTo>
                    <a:pt x="788" y="662"/>
                  </a:lnTo>
                  <a:lnTo>
                    <a:pt x="788" y="662"/>
                  </a:lnTo>
                  <a:lnTo>
                    <a:pt x="788" y="662"/>
                  </a:lnTo>
                  <a:lnTo>
                    <a:pt x="788" y="662"/>
                  </a:lnTo>
                  <a:close/>
                  <a:moveTo>
                    <a:pt x="786" y="661"/>
                  </a:moveTo>
                  <a:lnTo>
                    <a:pt x="786" y="661"/>
                  </a:lnTo>
                  <a:lnTo>
                    <a:pt x="786" y="661"/>
                  </a:lnTo>
                  <a:lnTo>
                    <a:pt x="786" y="661"/>
                  </a:lnTo>
                  <a:lnTo>
                    <a:pt x="786" y="661"/>
                  </a:lnTo>
                  <a:lnTo>
                    <a:pt x="786" y="661"/>
                  </a:lnTo>
                  <a:close/>
                  <a:moveTo>
                    <a:pt x="790" y="664"/>
                  </a:moveTo>
                  <a:lnTo>
                    <a:pt x="790" y="664"/>
                  </a:lnTo>
                  <a:lnTo>
                    <a:pt x="790" y="664"/>
                  </a:lnTo>
                  <a:lnTo>
                    <a:pt x="790" y="664"/>
                  </a:lnTo>
                  <a:lnTo>
                    <a:pt x="790" y="664"/>
                  </a:lnTo>
                  <a:lnTo>
                    <a:pt x="790" y="664"/>
                  </a:lnTo>
                  <a:close/>
                  <a:moveTo>
                    <a:pt x="790" y="664"/>
                  </a:moveTo>
                  <a:lnTo>
                    <a:pt x="790" y="664"/>
                  </a:lnTo>
                  <a:lnTo>
                    <a:pt x="790" y="664"/>
                  </a:lnTo>
                  <a:lnTo>
                    <a:pt x="790" y="664"/>
                  </a:lnTo>
                  <a:lnTo>
                    <a:pt x="790" y="664"/>
                  </a:lnTo>
                  <a:lnTo>
                    <a:pt x="790" y="664"/>
                  </a:lnTo>
                  <a:close/>
                  <a:moveTo>
                    <a:pt x="790" y="664"/>
                  </a:moveTo>
                  <a:lnTo>
                    <a:pt x="790" y="664"/>
                  </a:lnTo>
                  <a:lnTo>
                    <a:pt x="790" y="664"/>
                  </a:lnTo>
                  <a:lnTo>
                    <a:pt x="790" y="664"/>
                  </a:lnTo>
                  <a:lnTo>
                    <a:pt x="790" y="664"/>
                  </a:lnTo>
                  <a:lnTo>
                    <a:pt x="790" y="664"/>
                  </a:lnTo>
                  <a:close/>
                  <a:moveTo>
                    <a:pt x="790" y="663"/>
                  </a:moveTo>
                  <a:lnTo>
                    <a:pt x="790" y="663"/>
                  </a:lnTo>
                  <a:lnTo>
                    <a:pt x="790" y="663"/>
                  </a:lnTo>
                  <a:lnTo>
                    <a:pt x="790" y="663"/>
                  </a:lnTo>
                  <a:lnTo>
                    <a:pt x="790" y="663"/>
                  </a:lnTo>
                  <a:lnTo>
                    <a:pt x="790" y="663"/>
                  </a:lnTo>
                  <a:close/>
                  <a:moveTo>
                    <a:pt x="789" y="656"/>
                  </a:moveTo>
                  <a:lnTo>
                    <a:pt x="789" y="656"/>
                  </a:lnTo>
                  <a:lnTo>
                    <a:pt x="790" y="661"/>
                  </a:lnTo>
                  <a:lnTo>
                    <a:pt x="790" y="661"/>
                  </a:lnTo>
                  <a:lnTo>
                    <a:pt x="789" y="656"/>
                  </a:lnTo>
                  <a:lnTo>
                    <a:pt x="789" y="656"/>
                  </a:lnTo>
                  <a:close/>
                  <a:moveTo>
                    <a:pt x="790" y="661"/>
                  </a:moveTo>
                  <a:lnTo>
                    <a:pt x="790" y="661"/>
                  </a:lnTo>
                  <a:lnTo>
                    <a:pt x="790" y="662"/>
                  </a:lnTo>
                  <a:lnTo>
                    <a:pt x="790" y="662"/>
                  </a:lnTo>
                  <a:lnTo>
                    <a:pt x="790" y="661"/>
                  </a:lnTo>
                  <a:lnTo>
                    <a:pt x="790" y="661"/>
                  </a:lnTo>
                  <a:close/>
                  <a:moveTo>
                    <a:pt x="789" y="656"/>
                  </a:moveTo>
                  <a:lnTo>
                    <a:pt x="789" y="656"/>
                  </a:lnTo>
                  <a:lnTo>
                    <a:pt x="789" y="655"/>
                  </a:lnTo>
                  <a:lnTo>
                    <a:pt x="789" y="655"/>
                  </a:lnTo>
                  <a:lnTo>
                    <a:pt x="789" y="656"/>
                  </a:lnTo>
                  <a:lnTo>
                    <a:pt x="789" y="656"/>
                  </a:lnTo>
                  <a:close/>
                  <a:moveTo>
                    <a:pt x="785" y="654"/>
                  </a:moveTo>
                  <a:lnTo>
                    <a:pt x="785" y="654"/>
                  </a:lnTo>
                  <a:lnTo>
                    <a:pt x="785" y="654"/>
                  </a:lnTo>
                  <a:lnTo>
                    <a:pt x="785" y="654"/>
                  </a:lnTo>
                  <a:lnTo>
                    <a:pt x="785" y="654"/>
                  </a:lnTo>
                  <a:lnTo>
                    <a:pt x="785" y="654"/>
                  </a:lnTo>
                  <a:close/>
                  <a:moveTo>
                    <a:pt x="785" y="655"/>
                  </a:moveTo>
                  <a:lnTo>
                    <a:pt x="785" y="655"/>
                  </a:lnTo>
                  <a:lnTo>
                    <a:pt x="785" y="655"/>
                  </a:lnTo>
                  <a:lnTo>
                    <a:pt x="785" y="655"/>
                  </a:lnTo>
                  <a:lnTo>
                    <a:pt x="785" y="655"/>
                  </a:lnTo>
                  <a:lnTo>
                    <a:pt x="785" y="655"/>
                  </a:lnTo>
                  <a:close/>
                  <a:moveTo>
                    <a:pt x="785" y="655"/>
                  </a:moveTo>
                  <a:lnTo>
                    <a:pt x="785" y="655"/>
                  </a:lnTo>
                  <a:lnTo>
                    <a:pt x="785" y="655"/>
                  </a:lnTo>
                  <a:lnTo>
                    <a:pt x="785" y="655"/>
                  </a:lnTo>
                  <a:lnTo>
                    <a:pt x="785" y="655"/>
                  </a:lnTo>
                  <a:lnTo>
                    <a:pt x="785" y="655"/>
                  </a:lnTo>
                  <a:close/>
                  <a:moveTo>
                    <a:pt x="789" y="655"/>
                  </a:moveTo>
                  <a:lnTo>
                    <a:pt x="789" y="655"/>
                  </a:lnTo>
                  <a:lnTo>
                    <a:pt x="789" y="654"/>
                  </a:lnTo>
                  <a:lnTo>
                    <a:pt x="789" y="654"/>
                  </a:lnTo>
                  <a:lnTo>
                    <a:pt x="789" y="655"/>
                  </a:lnTo>
                  <a:lnTo>
                    <a:pt x="789" y="655"/>
                  </a:lnTo>
                  <a:close/>
                  <a:moveTo>
                    <a:pt x="789" y="622"/>
                  </a:moveTo>
                  <a:lnTo>
                    <a:pt x="789" y="622"/>
                  </a:lnTo>
                  <a:lnTo>
                    <a:pt x="789" y="622"/>
                  </a:lnTo>
                  <a:lnTo>
                    <a:pt x="789" y="622"/>
                  </a:lnTo>
                  <a:lnTo>
                    <a:pt x="789" y="622"/>
                  </a:lnTo>
                  <a:lnTo>
                    <a:pt x="789" y="622"/>
                  </a:lnTo>
                  <a:close/>
                  <a:moveTo>
                    <a:pt x="806" y="622"/>
                  </a:moveTo>
                  <a:lnTo>
                    <a:pt x="806" y="622"/>
                  </a:lnTo>
                  <a:lnTo>
                    <a:pt x="808" y="622"/>
                  </a:lnTo>
                  <a:lnTo>
                    <a:pt x="808" y="622"/>
                  </a:lnTo>
                  <a:lnTo>
                    <a:pt x="806" y="622"/>
                  </a:lnTo>
                  <a:lnTo>
                    <a:pt x="806" y="622"/>
                  </a:lnTo>
                  <a:close/>
                  <a:moveTo>
                    <a:pt x="805" y="621"/>
                  </a:moveTo>
                  <a:lnTo>
                    <a:pt x="805" y="621"/>
                  </a:lnTo>
                  <a:lnTo>
                    <a:pt x="806" y="622"/>
                  </a:lnTo>
                  <a:lnTo>
                    <a:pt x="806" y="622"/>
                  </a:lnTo>
                  <a:lnTo>
                    <a:pt x="805" y="621"/>
                  </a:lnTo>
                  <a:lnTo>
                    <a:pt x="805" y="621"/>
                  </a:lnTo>
                  <a:close/>
                  <a:moveTo>
                    <a:pt x="792" y="622"/>
                  </a:moveTo>
                  <a:lnTo>
                    <a:pt x="792" y="622"/>
                  </a:lnTo>
                  <a:lnTo>
                    <a:pt x="793" y="622"/>
                  </a:lnTo>
                  <a:lnTo>
                    <a:pt x="793" y="622"/>
                  </a:lnTo>
                  <a:lnTo>
                    <a:pt x="792" y="622"/>
                  </a:lnTo>
                  <a:lnTo>
                    <a:pt x="792" y="622"/>
                  </a:lnTo>
                  <a:close/>
                  <a:moveTo>
                    <a:pt x="790" y="622"/>
                  </a:moveTo>
                  <a:lnTo>
                    <a:pt x="790" y="622"/>
                  </a:lnTo>
                  <a:lnTo>
                    <a:pt x="791" y="622"/>
                  </a:lnTo>
                  <a:lnTo>
                    <a:pt x="791" y="622"/>
                  </a:lnTo>
                  <a:lnTo>
                    <a:pt x="790" y="622"/>
                  </a:lnTo>
                  <a:lnTo>
                    <a:pt x="790" y="622"/>
                  </a:lnTo>
                  <a:close/>
                  <a:moveTo>
                    <a:pt x="791" y="622"/>
                  </a:moveTo>
                  <a:lnTo>
                    <a:pt x="791" y="622"/>
                  </a:lnTo>
                  <a:lnTo>
                    <a:pt x="792" y="622"/>
                  </a:lnTo>
                  <a:lnTo>
                    <a:pt x="792" y="622"/>
                  </a:lnTo>
                  <a:lnTo>
                    <a:pt x="791" y="622"/>
                  </a:lnTo>
                  <a:lnTo>
                    <a:pt x="791" y="622"/>
                  </a:lnTo>
                  <a:close/>
                  <a:moveTo>
                    <a:pt x="790" y="622"/>
                  </a:moveTo>
                  <a:lnTo>
                    <a:pt x="790" y="622"/>
                  </a:lnTo>
                  <a:lnTo>
                    <a:pt x="790" y="622"/>
                  </a:lnTo>
                  <a:lnTo>
                    <a:pt x="790" y="622"/>
                  </a:lnTo>
                  <a:lnTo>
                    <a:pt x="790" y="622"/>
                  </a:lnTo>
                  <a:lnTo>
                    <a:pt x="790" y="622"/>
                  </a:lnTo>
                  <a:close/>
                  <a:moveTo>
                    <a:pt x="789" y="622"/>
                  </a:moveTo>
                  <a:lnTo>
                    <a:pt x="789" y="622"/>
                  </a:lnTo>
                  <a:lnTo>
                    <a:pt x="789" y="622"/>
                  </a:lnTo>
                  <a:lnTo>
                    <a:pt x="789" y="622"/>
                  </a:lnTo>
                  <a:lnTo>
                    <a:pt x="789" y="622"/>
                  </a:lnTo>
                  <a:lnTo>
                    <a:pt x="789" y="622"/>
                  </a:lnTo>
                  <a:close/>
                  <a:moveTo>
                    <a:pt x="1015" y="558"/>
                  </a:moveTo>
                  <a:lnTo>
                    <a:pt x="1015" y="558"/>
                  </a:lnTo>
                  <a:lnTo>
                    <a:pt x="1015" y="558"/>
                  </a:lnTo>
                  <a:lnTo>
                    <a:pt x="1015" y="558"/>
                  </a:lnTo>
                  <a:lnTo>
                    <a:pt x="1015" y="558"/>
                  </a:lnTo>
                  <a:lnTo>
                    <a:pt x="1015" y="558"/>
                  </a:lnTo>
                  <a:close/>
                  <a:moveTo>
                    <a:pt x="1014" y="558"/>
                  </a:moveTo>
                  <a:lnTo>
                    <a:pt x="1014" y="558"/>
                  </a:lnTo>
                  <a:lnTo>
                    <a:pt x="1015" y="558"/>
                  </a:lnTo>
                  <a:lnTo>
                    <a:pt x="1015" y="558"/>
                  </a:lnTo>
                  <a:lnTo>
                    <a:pt x="1014" y="558"/>
                  </a:lnTo>
                  <a:lnTo>
                    <a:pt x="1014" y="558"/>
                  </a:lnTo>
                  <a:close/>
                  <a:moveTo>
                    <a:pt x="1013" y="563"/>
                  </a:moveTo>
                  <a:lnTo>
                    <a:pt x="1013" y="563"/>
                  </a:lnTo>
                  <a:lnTo>
                    <a:pt x="1013" y="563"/>
                  </a:lnTo>
                  <a:lnTo>
                    <a:pt x="1015" y="563"/>
                  </a:lnTo>
                  <a:lnTo>
                    <a:pt x="1016" y="564"/>
                  </a:lnTo>
                  <a:lnTo>
                    <a:pt x="1016" y="564"/>
                  </a:lnTo>
                  <a:lnTo>
                    <a:pt x="1015" y="563"/>
                  </a:lnTo>
                  <a:lnTo>
                    <a:pt x="1013" y="563"/>
                  </a:lnTo>
                  <a:lnTo>
                    <a:pt x="1013" y="563"/>
                  </a:lnTo>
                  <a:close/>
                  <a:moveTo>
                    <a:pt x="885" y="715"/>
                  </a:moveTo>
                  <a:lnTo>
                    <a:pt x="885" y="715"/>
                  </a:lnTo>
                  <a:lnTo>
                    <a:pt x="888" y="715"/>
                  </a:lnTo>
                  <a:lnTo>
                    <a:pt x="888" y="715"/>
                  </a:lnTo>
                  <a:lnTo>
                    <a:pt x="885" y="715"/>
                  </a:lnTo>
                  <a:lnTo>
                    <a:pt x="885" y="715"/>
                  </a:lnTo>
                  <a:close/>
                  <a:moveTo>
                    <a:pt x="880" y="716"/>
                  </a:moveTo>
                  <a:lnTo>
                    <a:pt x="880" y="716"/>
                  </a:lnTo>
                  <a:lnTo>
                    <a:pt x="883" y="715"/>
                  </a:lnTo>
                  <a:lnTo>
                    <a:pt x="883" y="715"/>
                  </a:lnTo>
                  <a:lnTo>
                    <a:pt x="880" y="716"/>
                  </a:lnTo>
                  <a:lnTo>
                    <a:pt x="880" y="716"/>
                  </a:lnTo>
                  <a:close/>
                  <a:moveTo>
                    <a:pt x="872" y="719"/>
                  </a:moveTo>
                  <a:lnTo>
                    <a:pt x="872" y="719"/>
                  </a:lnTo>
                  <a:lnTo>
                    <a:pt x="872" y="719"/>
                  </a:lnTo>
                  <a:lnTo>
                    <a:pt x="872" y="719"/>
                  </a:lnTo>
                  <a:lnTo>
                    <a:pt x="872" y="719"/>
                  </a:lnTo>
                  <a:lnTo>
                    <a:pt x="872" y="719"/>
                  </a:lnTo>
                  <a:lnTo>
                    <a:pt x="872" y="719"/>
                  </a:lnTo>
                  <a:close/>
                  <a:moveTo>
                    <a:pt x="871" y="719"/>
                  </a:moveTo>
                  <a:lnTo>
                    <a:pt x="871" y="719"/>
                  </a:lnTo>
                  <a:lnTo>
                    <a:pt x="870" y="720"/>
                  </a:lnTo>
                  <a:lnTo>
                    <a:pt x="867" y="721"/>
                  </a:lnTo>
                  <a:lnTo>
                    <a:pt x="867" y="721"/>
                  </a:lnTo>
                  <a:lnTo>
                    <a:pt x="870" y="720"/>
                  </a:lnTo>
                  <a:lnTo>
                    <a:pt x="871" y="719"/>
                  </a:lnTo>
                  <a:lnTo>
                    <a:pt x="871" y="719"/>
                  </a:lnTo>
                  <a:lnTo>
                    <a:pt x="871" y="719"/>
                  </a:lnTo>
                  <a:lnTo>
                    <a:pt x="871" y="719"/>
                  </a:lnTo>
                  <a:lnTo>
                    <a:pt x="871" y="719"/>
                  </a:lnTo>
                  <a:close/>
                  <a:moveTo>
                    <a:pt x="867" y="719"/>
                  </a:moveTo>
                  <a:lnTo>
                    <a:pt x="867" y="719"/>
                  </a:lnTo>
                  <a:lnTo>
                    <a:pt x="868" y="719"/>
                  </a:lnTo>
                  <a:lnTo>
                    <a:pt x="868" y="719"/>
                  </a:lnTo>
                  <a:lnTo>
                    <a:pt x="867" y="719"/>
                  </a:lnTo>
                  <a:lnTo>
                    <a:pt x="867" y="719"/>
                  </a:lnTo>
                  <a:close/>
                  <a:moveTo>
                    <a:pt x="860" y="717"/>
                  </a:moveTo>
                  <a:lnTo>
                    <a:pt x="860" y="717"/>
                  </a:lnTo>
                  <a:lnTo>
                    <a:pt x="860" y="717"/>
                  </a:lnTo>
                  <a:lnTo>
                    <a:pt x="860" y="717"/>
                  </a:lnTo>
                  <a:lnTo>
                    <a:pt x="860" y="717"/>
                  </a:lnTo>
                  <a:lnTo>
                    <a:pt x="860" y="717"/>
                  </a:lnTo>
                  <a:close/>
                  <a:moveTo>
                    <a:pt x="864" y="719"/>
                  </a:moveTo>
                  <a:lnTo>
                    <a:pt x="864" y="719"/>
                  </a:lnTo>
                  <a:lnTo>
                    <a:pt x="865" y="719"/>
                  </a:lnTo>
                  <a:lnTo>
                    <a:pt x="865" y="719"/>
                  </a:lnTo>
                  <a:lnTo>
                    <a:pt x="864" y="719"/>
                  </a:lnTo>
                  <a:lnTo>
                    <a:pt x="864" y="719"/>
                  </a:lnTo>
                  <a:close/>
                  <a:moveTo>
                    <a:pt x="805" y="621"/>
                  </a:moveTo>
                  <a:lnTo>
                    <a:pt x="805" y="621"/>
                  </a:lnTo>
                  <a:lnTo>
                    <a:pt x="803" y="621"/>
                  </a:lnTo>
                  <a:lnTo>
                    <a:pt x="803" y="621"/>
                  </a:lnTo>
                  <a:lnTo>
                    <a:pt x="805" y="621"/>
                  </a:lnTo>
                  <a:lnTo>
                    <a:pt x="805" y="621"/>
                  </a:lnTo>
                  <a:close/>
                  <a:moveTo>
                    <a:pt x="803" y="621"/>
                  </a:moveTo>
                  <a:lnTo>
                    <a:pt x="803" y="621"/>
                  </a:lnTo>
                  <a:lnTo>
                    <a:pt x="801" y="622"/>
                  </a:lnTo>
                  <a:lnTo>
                    <a:pt x="801" y="622"/>
                  </a:lnTo>
                  <a:lnTo>
                    <a:pt x="803" y="621"/>
                  </a:lnTo>
                  <a:lnTo>
                    <a:pt x="803" y="621"/>
                  </a:lnTo>
                  <a:close/>
                  <a:moveTo>
                    <a:pt x="796" y="622"/>
                  </a:moveTo>
                  <a:lnTo>
                    <a:pt x="796" y="622"/>
                  </a:lnTo>
                  <a:lnTo>
                    <a:pt x="796" y="622"/>
                  </a:lnTo>
                  <a:lnTo>
                    <a:pt x="796" y="622"/>
                  </a:lnTo>
                  <a:lnTo>
                    <a:pt x="796" y="622"/>
                  </a:lnTo>
                  <a:lnTo>
                    <a:pt x="796" y="622"/>
                  </a:lnTo>
                  <a:close/>
                  <a:moveTo>
                    <a:pt x="793" y="622"/>
                  </a:moveTo>
                  <a:lnTo>
                    <a:pt x="793" y="622"/>
                  </a:lnTo>
                  <a:lnTo>
                    <a:pt x="793" y="622"/>
                  </a:lnTo>
                  <a:lnTo>
                    <a:pt x="793" y="622"/>
                  </a:lnTo>
                  <a:lnTo>
                    <a:pt x="793" y="622"/>
                  </a:lnTo>
                  <a:lnTo>
                    <a:pt x="793" y="622"/>
                  </a:lnTo>
                  <a:lnTo>
                    <a:pt x="793" y="622"/>
                  </a:lnTo>
                  <a:lnTo>
                    <a:pt x="793" y="622"/>
                  </a:lnTo>
                  <a:close/>
                  <a:moveTo>
                    <a:pt x="793" y="622"/>
                  </a:moveTo>
                  <a:lnTo>
                    <a:pt x="793" y="622"/>
                  </a:lnTo>
                  <a:lnTo>
                    <a:pt x="793" y="622"/>
                  </a:lnTo>
                  <a:lnTo>
                    <a:pt x="793" y="622"/>
                  </a:lnTo>
                  <a:lnTo>
                    <a:pt x="793" y="622"/>
                  </a:lnTo>
                  <a:lnTo>
                    <a:pt x="793" y="622"/>
                  </a:lnTo>
                  <a:close/>
                  <a:moveTo>
                    <a:pt x="791" y="622"/>
                  </a:moveTo>
                  <a:lnTo>
                    <a:pt x="791" y="622"/>
                  </a:lnTo>
                  <a:lnTo>
                    <a:pt x="791" y="622"/>
                  </a:lnTo>
                  <a:lnTo>
                    <a:pt x="791" y="622"/>
                  </a:lnTo>
                  <a:lnTo>
                    <a:pt x="791" y="622"/>
                  </a:lnTo>
                  <a:lnTo>
                    <a:pt x="791" y="622"/>
                  </a:lnTo>
                  <a:close/>
                  <a:moveTo>
                    <a:pt x="902" y="735"/>
                  </a:moveTo>
                  <a:lnTo>
                    <a:pt x="902" y="735"/>
                  </a:lnTo>
                  <a:lnTo>
                    <a:pt x="909" y="738"/>
                  </a:lnTo>
                  <a:lnTo>
                    <a:pt x="911" y="738"/>
                  </a:lnTo>
                  <a:lnTo>
                    <a:pt x="913" y="737"/>
                  </a:lnTo>
                  <a:lnTo>
                    <a:pt x="913" y="737"/>
                  </a:lnTo>
                  <a:lnTo>
                    <a:pt x="911" y="738"/>
                  </a:lnTo>
                  <a:lnTo>
                    <a:pt x="909" y="738"/>
                  </a:lnTo>
                  <a:lnTo>
                    <a:pt x="902" y="735"/>
                  </a:lnTo>
                  <a:lnTo>
                    <a:pt x="902" y="735"/>
                  </a:lnTo>
                  <a:close/>
                  <a:moveTo>
                    <a:pt x="914" y="736"/>
                  </a:moveTo>
                  <a:lnTo>
                    <a:pt x="914" y="736"/>
                  </a:lnTo>
                  <a:lnTo>
                    <a:pt x="913" y="737"/>
                  </a:lnTo>
                  <a:lnTo>
                    <a:pt x="913" y="737"/>
                  </a:lnTo>
                  <a:lnTo>
                    <a:pt x="914" y="736"/>
                  </a:lnTo>
                  <a:lnTo>
                    <a:pt x="914" y="736"/>
                  </a:lnTo>
                  <a:close/>
                  <a:moveTo>
                    <a:pt x="914" y="736"/>
                  </a:moveTo>
                  <a:lnTo>
                    <a:pt x="914" y="736"/>
                  </a:lnTo>
                  <a:lnTo>
                    <a:pt x="914" y="736"/>
                  </a:lnTo>
                  <a:lnTo>
                    <a:pt x="916" y="738"/>
                  </a:lnTo>
                  <a:lnTo>
                    <a:pt x="917" y="738"/>
                  </a:lnTo>
                  <a:lnTo>
                    <a:pt x="919" y="739"/>
                  </a:lnTo>
                  <a:lnTo>
                    <a:pt x="923" y="739"/>
                  </a:lnTo>
                  <a:lnTo>
                    <a:pt x="926" y="739"/>
                  </a:lnTo>
                  <a:lnTo>
                    <a:pt x="926" y="739"/>
                  </a:lnTo>
                  <a:lnTo>
                    <a:pt x="923" y="739"/>
                  </a:lnTo>
                  <a:lnTo>
                    <a:pt x="919" y="739"/>
                  </a:lnTo>
                  <a:lnTo>
                    <a:pt x="917" y="738"/>
                  </a:lnTo>
                  <a:lnTo>
                    <a:pt x="916" y="738"/>
                  </a:lnTo>
                  <a:lnTo>
                    <a:pt x="914" y="736"/>
                  </a:lnTo>
                  <a:lnTo>
                    <a:pt x="914" y="736"/>
                  </a:lnTo>
                  <a:close/>
                  <a:moveTo>
                    <a:pt x="914" y="736"/>
                  </a:moveTo>
                  <a:lnTo>
                    <a:pt x="914" y="736"/>
                  </a:lnTo>
                  <a:lnTo>
                    <a:pt x="929" y="738"/>
                  </a:lnTo>
                  <a:lnTo>
                    <a:pt x="929" y="738"/>
                  </a:lnTo>
                  <a:lnTo>
                    <a:pt x="914" y="736"/>
                  </a:lnTo>
                  <a:lnTo>
                    <a:pt x="914" y="736"/>
                  </a:lnTo>
                  <a:close/>
                  <a:moveTo>
                    <a:pt x="927" y="741"/>
                  </a:moveTo>
                  <a:lnTo>
                    <a:pt x="927" y="741"/>
                  </a:lnTo>
                  <a:lnTo>
                    <a:pt x="927" y="739"/>
                  </a:lnTo>
                  <a:lnTo>
                    <a:pt x="927" y="739"/>
                  </a:lnTo>
                  <a:lnTo>
                    <a:pt x="927" y="741"/>
                  </a:lnTo>
                  <a:lnTo>
                    <a:pt x="927" y="741"/>
                  </a:lnTo>
                  <a:close/>
                  <a:moveTo>
                    <a:pt x="927" y="739"/>
                  </a:moveTo>
                  <a:lnTo>
                    <a:pt x="927" y="739"/>
                  </a:lnTo>
                  <a:lnTo>
                    <a:pt x="926" y="739"/>
                  </a:lnTo>
                  <a:lnTo>
                    <a:pt x="926" y="739"/>
                  </a:lnTo>
                  <a:lnTo>
                    <a:pt x="927" y="739"/>
                  </a:lnTo>
                  <a:lnTo>
                    <a:pt x="927" y="739"/>
                  </a:lnTo>
                  <a:close/>
                  <a:moveTo>
                    <a:pt x="928" y="742"/>
                  </a:moveTo>
                  <a:lnTo>
                    <a:pt x="928" y="742"/>
                  </a:lnTo>
                  <a:lnTo>
                    <a:pt x="928" y="741"/>
                  </a:lnTo>
                  <a:lnTo>
                    <a:pt x="928" y="741"/>
                  </a:lnTo>
                  <a:lnTo>
                    <a:pt x="928" y="742"/>
                  </a:lnTo>
                  <a:lnTo>
                    <a:pt x="928" y="742"/>
                  </a:lnTo>
                  <a:close/>
                  <a:moveTo>
                    <a:pt x="933" y="738"/>
                  </a:moveTo>
                  <a:lnTo>
                    <a:pt x="933" y="738"/>
                  </a:lnTo>
                  <a:lnTo>
                    <a:pt x="938" y="738"/>
                  </a:lnTo>
                  <a:lnTo>
                    <a:pt x="938" y="738"/>
                  </a:lnTo>
                  <a:lnTo>
                    <a:pt x="933" y="738"/>
                  </a:lnTo>
                  <a:lnTo>
                    <a:pt x="933" y="738"/>
                  </a:lnTo>
                  <a:close/>
                  <a:moveTo>
                    <a:pt x="929" y="738"/>
                  </a:moveTo>
                  <a:lnTo>
                    <a:pt x="929" y="738"/>
                  </a:lnTo>
                  <a:lnTo>
                    <a:pt x="933" y="738"/>
                  </a:lnTo>
                  <a:lnTo>
                    <a:pt x="933" y="738"/>
                  </a:lnTo>
                  <a:lnTo>
                    <a:pt x="929" y="738"/>
                  </a:lnTo>
                  <a:lnTo>
                    <a:pt x="929" y="738"/>
                  </a:lnTo>
                  <a:close/>
                  <a:moveTo>
                    <a:pt x="944" y="737"/>
                  </a:moveTo>
                  <a:lnTo>
                    <a:pt x="944" y="737"/>
                  </a:lnTo>
                  <a:lnTo>
                    <a:pt x="943" y="737"/>
                  </a:lnTo>
                  <a:lnTo>
                    <a:pt x="943" y="737"/>
                  </a:lnTo>
                  <a:lnTo>
                    <a:pt x="944" y="737"/>
                  </a:lnTo>
                  <a:lnTo>
                    <a:pt x="944" y="737"/>
                  </a:lnTo>
                  <a:close/>
                  <a:moveTo>
                    <a:pt x="942" y="737"/>
                  </a:moveTo>
                  <a:lnTo>
                    <a:pt x="942" y="737"/>
                  </a:lnTo>
                  <a:lnTo>
                    <a:pt x="941" y="738"/>
                  </a:lnTo>
                  <a:lnTo>
                    <a:pt x="941" y="738"/>
                  </a:lnTo>
                  <a:lnTo>
                    <a:pt x="942" y="737"/>
                  </a:lnTo>
                  <a:lnTo>
                    <a:pt x="942" y="737"/>
                  </a:lnTo>
                  <a:close/>
                  <a:moveTo>
                    <a:pt x="940" y="738"/>
                  </a:moveTo>
                  <a:lnTo>
                    <a:pt x="940" y="738"/>
                  </a:lnTo>
                  <a:lnTo>
                    <a:pt x="939" y="738"/>
                  </a:lnTo>
                  <a:lnTo>
                    <a:pt x="939" y="738"/>
                  </a:lnTo>
                  <a:lnTo>
                    <a:pt x="940" y="738"/>
                  </a:lnTo>
                  <a:lnTo>
                    <a:pt x="940" y="738"/>
                  </a:lnTo>
                  <a:close/>
                  <a:moveTo>
                    <a:pt x="950" y="734"/>
                  </a:moveTo>
                  <a:lnTo>
                    <a:pt x="950" y="734"/>
                  </a:lnTo>
                  <a:lnTo>
                    <a:pt x="948" y="735"/>
                  </a:lnTo>
                  <a:lnTo>
                    <a:pt x="948" y="735"/>
                  </a:lnTo>
                  <a:lnTo>
                    <a:pt x="950" y="734"/>
                  </a:lnTo>
                  <a:lnTo>
                    <a:pt x="950" y="734"/>
                  </a:lnTo>
                  <a:close/>
                  <a:moveTo>
                    <a:pt x="947" y="736"/>
                  </a:moveTo>
                  <a:lnTo>
                    <a:pt x="947" y="736"/>
                  </a:lnTo>
                  <a:lnTo>
                    <a:pt x="946" y="736"/>
                  </a:lnTo>
                  <a:lnTo>
                    <a:pt x="946" y="736"/>
                  </a:lnTo>
                  <a:lnTo>
                    <a:pt x="947" y="736"/>
                  </a:lnTo>
                  <a:lnTo>
                    <a:pt x="947" y="736"/>
                  </a:lnTo>
                  <a:close/>
                  <a:moveTo>
                    <a:pt x="984" y="622"/>
                  </a:moveTo>
                  <a:lnTo>
                    <a:pt x="984" y="622"/>
                  </a:lnTo>
                  <a:lnTo>
                    <a:pt x="984" y="622"/>
                  </a:lnTo>
                  <a:lnTo>
                    <a:pt x="984" y="622"/>
                  </a:lnTo>
                  <a:lnTo>
                    <a:pt x="984" y="622"/>
                  </a:lnTo>
                  <a:lnTo>
                    <a:pt x="984" y="622"/>
                  </a:lnTo>
                  <a:close/>
                  <a:moveTo>
                    <a:pt x="984" y="632"/>
                  </a:moveTo>
                  <a:lnTo>
                    <a:pt x="984" y="632"/>
                  </a:lnTo>
                  <a:lnTo>
                    <a:pt x="985" y="632"/>
                  </a:lnTo>
                  <a:lnTo>
                    <a:pt x="985" y="632"/>
                  </a:lnTo>
                  <a:lnTo>
                    <a:pt x="984" y="632"/>
                  </a:lnTo>
                  <a:lnTo>
                    <a:pt x="984" y="632"/>
                  </a:lnTo>
                  <a:close/>
                  <a:moveTo>
                    <a:pt x="979" y="627"/>
                  </a:moveTo>
                  <a:lnTo>
                    <a:pt x="979" y="627"/>
                  </a:lnTo>
                  <a:lnTo>
                    <a:pt x="977" y="627"/>
                  </a:lnTo>
                  <a:lnTo>
                    <a:pt x="977" y="627"/>
                  </a:lnTo>
                  <a:lnTo>
                    <a:pt x="979" y="627"/>
                  </a:lnTo>
                  <a:lnTo>
                    <a:pt x="979" y="627"/>
                  </a:lnTo>
                  <a:close/>
                  <a:moveTo>
                    <a:pt x="981" y="626"/>
                  </a:moveTo>
                  <a:lnTo>
                    <a:pt x="981" y="626"/>
                  </a:lnTo>
                  <a:lnTo>
                    <a:pt x="979" y="627"/>
                  </a:lnTo>
                  <a:lnTo>
                    <a:pt x="979" y="627"/>
                  </a:lnTo>
                  <a:lnTo>
                    <a:pt x="981" y="626"/>
                  </a:lnTo>
                  <a:lnTo>
                    <a:pt x="981" y="626"/>
                  </a:lnTo>
                  <a:close/>
                  <a:moveTo>
                    <a:pt x="983" y="626"/>
                  </a:moveTo>
                  <a:lnTo>
                    <a:pt x="983" y="626"/>
                  </a:lnTo>
                  <a:lnTo>
                    <a:pt x="981" y="626"/>
                  </a:lnTo>
                  <a:lnTo>
                    <a:pt x="981" y="626"/>
                  </a:lnTo>
                  <a:lnTo>
                    <a:pt x="983" y="626"/>
                  </a:lnTo>
                  <a:lnTo>
                    <a:pt x="983" y="626"/>
                  </a:lnTo>
                  <a:close/>
                  <a:moveTo>
                    <a:pt x="984" y="625"/>
                  </a:moveTo>
                  <a:lnTo>
                    <a:pt x="984" y="625"/>
                  </a:lnTo>
                  <a:lnTo>
                    <a:pt x="983" y="625"/>
                  </a:lnTo>
                  <a:lnTo>
                    <a:pt x="983" y="625"/>
                  </a:lnTo>
                  <a:lnTo>
                    <a:pt x="984" y="625"/>
                  </a:lnTo>
                  <a:lnTo>
                    <a:pt x="984" y="625"/>
                  </a:lnTo>
                  <a:close/>
                  <a:moveTo>
                    <a:pt x="983" y="630"/>
                  </a:moveTo>
                  <a:lnTo>
                    <a:pt x="983" y="630"/>
                  </a:lnTo>
                  <a:lnTo>
                    <a:pt x="983" y="630"/>
                  </a:lnTo>
                  <a:lnTo>
                    <a:pt x="983" y="630"/>
                  </a:lnTo>
                  <a:lnTo>
                    <a:pt x="983" y="630"/>
                  </a:lnTo>
                  <a:lnTo>
                    <a:pt x="983" y="630"/>
                  </a:lnTo>
                  <a:close/>
                  <a:moveTo>
                    <a:pt x="984" y="631"/>
                  </a:moveTo>
                  <a:lnTo>
                    <a:pt x="984" y="631"/>
                  </a:lnTo>
                  <a:lnTo>
                    <a:pt x="983" y="631"/>
                  </a:lnTo>
                  <a:lnTo>
                    <a:pt x="983" y="631"/>
                  </a:lnTo>
                  <a:lnTo>
                    <a:pt x="984" y="631"/>
                  </a:lnTo>
                  <a:lnTo>
                    <a:pt x="984" y="631"/>
                  </a:lnTo>
                  <a:close/>
                  <a:moveTo>
                    <a:pt x="983" y="631"/>
                  </a:moveTo>
                  <a:lnTo>
                    <a:pt x="983" y="631"/>
                  </a:lnTo>
                  <a:lnTo>
                    <a:pt x="983" y="631"/>
                  </a:lnTo>
                  <a:lnTo>
                    <a:pt x="983" y="631"/>
                  </a:lnTo>
                  <a:lnTo>
                    <a:pt x="983" y="631"/>
                  </a:lnTo>
                  <a:lnTo>
                    <a:pt x="983" y="631"/>
                  </a:lnTo>
                  <a:close/>
                  <a:moveTo>
                    <a:pt x="668" y="453"/>
                  </a:moveTo>
                  <a:lnTo>
                    <a:pt x="668" y="453"/>
                  </a:lnTo>
                  <a:lnTo>
                    <a:pt x="668" y="453"/>
                  </a:lnTo>
                  <a:lnTo>
                    <a:pt x="668" y="453"/>
                  </a:lnTo>
                  <a:lnTo>
                    <a:pt x="668" y="453"/>
                  </a:lnTo>
                  <a:lnTo>
                    <a:pt x="668" y="453"/>
                  </a:lnTo>
                  <a:close/>
                  <a:moveTo>
                    <a:pt x="667" y="453"/>
                  </a:moveTo>
                  <a:lnTo>
                    <a:pt x="667" y="453"/>
                  </a:lnTo>
                  <a:lnTo>
                    <a:pt x="667" y="453"/>
                  </a:lnTo>
                  <a:lnTo>
                    <a:pt x="667" y="453"/>
                  </a:lnTo>
                  <a:lnTo>
                    <a:pt x="667" y="453"/>
                  </a:lnTo>
                  <a:lnTo>
                    <a:pt x="667" y="453"/>
                  </a:lnTo>
                  <a:close/>
                  <a:moveTo>
                    <a:pt x="665" y="454"/>
                  </a:moveTo>
                  <a:lnTo>
                    <a:pt x="665" y="454"/>
                  </a:lnTo>
                  <a:lnTo>
                    <a:pt x="665" y="454"/>
                  </a:lnTo>
                  <a:lnTo>
                    <a:pt x="665" y="454"/>
                  </a:lnTo>
                  <a:lnTo>
                    <a:pt x="665" y="454"/>
                  </a:lnTo>
                  <a:lnTo>
                    <a:pt x="665" y="454"/>
                  </a:lnTo>
                  <a:close/>
                  <a:moveTo>
                    <a:pt x="661" y="454"/>
                  </a:moveTo>
                  <a:lnTo>
                    <a:pt x="661" y="454"/>
                  </a:lnTo>
                  <a:lnTo>
                    <a:pt x="661" y="454"/>
                  </a:lnTo>
                  <a:lnTo>
                    <a:pt x="661" y="453"/>
                  </a:lnTo>
                  <a:lnTo>
                    <a:pt x="662" y="451"/>
                  </a:lnTo>
                  <a:lnTo>
                    <a:pt x="662" y="451"/>
                  </a:lnTo>
                  <a:lnTo>
                    <a:pt x="661" y="453"/>
                  </a:lnTo>
                  <a:lnTo>
                    <a:pt x="661" y="454"/>
                  </a:lnTo>
                  <a:lnTo>
                    <a:pt x="661" y="454"/>
                  </a:lnTo>
                  <a:close/>
                  <a:moveTo>
                    <a:pt x="660" y="456"/>
                  </a:moveTo>
                  <a:lnTo>
                    <a:pt x="660" y="456"/>
                  </a:lnTo>
                  <a:lnTo>
                    <a:pt x="658" y="456"/>
                  </a:lnTo>
                  <a:lnTo>
                    <a:pt x="658" y="456"/>
                  </a:lnTo>
                  <a:lnTo>
                    <a:pt x="660" y="456"/>
                  </a:lnTo>
                  <a:lnTo>
                    <a:pt x="660" y="456"/>
                  </a:lnTo>
                  <a:close/>
                  <a:moveTo>
                    <a:pt x="768" y="415"/>
                  </a:moveTo>
                  <a:lnTo>
                    <a:pt x="768" y="415"/>
                  </a:lnTo>
                  <a:lnTo>
                    <a:pt x="767" y="415"/>
                  </a:lnTo>
                  <a:lnTo>
                    <a:pt x="767" y="415"/>
                  </a:lnTo>
                  <a:lnTo>
                    <a:pt x="768" y="415"/>
                  </a:lnTo>
                  <a:lnTo>
                    <a:pt x="768" y="415"/>
                  </a:lnTo>
                  <a:close/>
                  <a:moveTo>
                    <a:pt x="765" y="419"/>
                  </a:moveTo>
                  <a:lnTo>
                    <a:pt x="765" y="419"/>
                  </a:lnTo>
                  <a:lnTo>
                    <a:pt x="766" y="419"/>
                  </a:lnTo>
                  <a:lnTo>
                    <a:pt x="766" y="419"/>
                  </a:lnTo>
                  <a:lnTo>
                    <a:pt x="765" y="419"/>
                  </a:lnTo>
                  <a:lnTo>
                    <a:pt x="765" y="419"/>
                  </a:lnTo>
                  <a:close/>
                  <a:moveTo>
                    <a:pt x="767" y="421"/>
                  </a:moveTo>
                  <a:lnTo>
                    <a:pt x="767" y="421"/>
                  </a:lnTo>
                  <a:lnTo>
                    <a:pt x="768" y="422"/>
                  </a:lnTo>
                  <a:lnTo>
                    <a:pt x="768" y="422"/>
                  </a:lnTo>
                  <a:lnTo>
                    <a:pt x="767" y="421"/>
                  </a:lnTo>
                  <a:lnTo>
                    <a:pt x="767" y="421"/>
                  </a:lnTo>
                  <a:close/>
                  <a:moveTo>
                    <a:pt x="762" y="416"/>
                  </a:moveTo>
                  <a:lnTo>
                    <a:pt x="762" y="416"/>
                  </a:lnTo>
                  <a:lnTo>
                    <a:pt x="762" y="416"/>
                  </a:lnTo>
                  <a:lnTo>
                    <a:pt x="762" y="416"/>
                  </a:lnTo>
                  <a:lnTo>
                    <a:pt x="762" y="416"/>
                  </a:lnTo>
                  <a:lnTo>
                    <a:pt x="762" y="416"/>
                  </a:lnTo>
                  <a:close/>
                  <a:moveTo>
                    <a:pt x="759" y="414"/>
                  </a:moveTo>
                  <a:lnTo>
                    <a:pt x="759" y="414"/>
                  </a:lnTo>
                  <a:lnTo>
                    <a:pt x="759" y="414"/>
                  </a:lnTo>
                  <a:lnTo>
                    <a:pt x="759" y="414"/>
                  </a:lnTo>
                  <a:lnTo>
                    <a:pt x="759" y="414"/>
                  </a:lnTo>
                  <a:lnTo>
                    <a:pt x="759" y="414"/>
                  </a:lnTo>
                  <a:close/>
                  <a:moveTo>
                    <a:pt x="744" y="409"/>
                  </a:moveTo>
                  <a:lnTo>
                    <a:pt x="744" y="409"/>
                  </a:lnTo>
                  <a:lnTo>
                    <a:pt x="744" y="409"/>
                  </a:lnTo>
                  <a:lnTo>
                    <a:pt x="744" y="409"/>
                  </a:lnTo>
                  <a:lnTo>
                    <a:pt x="744" y="409"/>
                  </a:lnTo>
                  <a:close/>
                  <a:moveTo>
                    <a:pt x="752" y="411"/>
                  </a:moveTo>
                  <a:lnTo>
                    <a:pt x="752" y="411"/>
                  </a:lnTo>
                  <a:lnTo>
                    <a:pt x="752" y="411"/>
                  </a:lnTo>
                  <a:lnTo>
                    <a:pt x="752" y="411"/>
                  </a:lnTo>
                  <a:lnTo>
                    <a:pt x="752" y="411"/>
                  </a:lnTo>
                  <a:lnTo>
                    <a:pt x="752" y="411"/>
                  </a:lnTo>
                  <a:close/>
                  <a:moveTo>
                    <a:pt x="755" y="412"/>
                  </a:moveTo>
                  <a:lnTo>
                    <a:pt x="755" y="412"/>
                  </a:lnTo>
                  <a:lnTo>
                    <a:pt x="755" y="413"/>
                  </a:lnTo>
                  <a:lnTo>
                    <a:pt x="755" y="413"/>
                  </a:lnTo>
                  <a:lnTo>
                    <a:pt x="755" y="412"/>
                  </a:lnTo>
                  <a:lnTo>
                    <a:pt x="755" y="412"/>
                  </a:lnTo>
                  <a:close/>
                  <a:moveTo>
                    <a:pt x="743" y="408"/>
                  </a:moveTo>
                  <a:lnTo>
                    <a:pt x="743" y="408"/>
                  </a:lnTo>
                  <a:lnTo>
                    <a:pt x="743" y="408"/>
                  </a:lnTo>
                  <a:lnTo>
                    <a:pt x="743" y="408"/>
                  </a:lnTo>
                  <a:lnTo>
                    <a:pt x="743" y="408"/>
                  </a:lnTo>
                  <a:lnTo>
                    <a:pt x="743" y="408"/>
                  </a:lnTo>
                  <a:lnTo>
                    <a:pt x="742" y="407"/>
                  </a:lnTo>
                  <a:lnTo>
                    <a:pt x="742" y="407"/>
                  </a:lnTo>
                  <a:lnTo>
                    <a:pt x="743" y="408"/>
                  </a:lnTo>
                  <a:lnTo>
                    <a:pt x="743" y="408"/>
                  </a:lnTo>
                  <a:lnTo>
                    <a:pt x="743" y="408"/>
                  </a:lnTo>
                  <a:close/>
                  <a:moveTo>
                    <a:pt x="742" y="406"/>
                  </a:moveTo>
                  <a:lnTo>
                    <a:pt x="742" y="406"/>
                  </a:lnTo>
                  <a:lnTo>
                    <a:pt x="742" y="405"/>
                  </a:lnTo>
                  <a:lnTo>
                    <a:pt x="742" y="405"/>
                  </a:lnTo>
                  <a:lnTo>
                    <a:pt x="742" y="406"/>
                  </a:lnTo>
                  <a:lnTo>
                    <a:pt x="742" y="406"/>
                  </a:lnTo>
                  <a:close/>
                  <a:moveTo>
                    <a:pt x="733" y="407"/>
                  </a:moveTo>
                  <a:lnTo>
                    <a:pt x="733" y="407"/>
                  </a:lnTo>
                  <a:lnTo>
                    <a:pt x="725" y="406"/>
                  </a:lnTo>
                  <a:lnTo>
                    <a:pt x="725" y="406"/>
                  </a:lnTo>
                  <a:lnTo>
                    <a:pt x="733" y="407"/>
                  </a:lnTo>
                  <a:lnTo>
                    <a:pt x="733" y="407"/>
                  </a:lnTo>
                  <a:close/>
                  <a:moveTo>
                    <a:pt x="766" y="414"/>
                  </a:moveTo>
                  <a:lnTo>
                    <a:pt x="766" y="414"/>
                  </a:lnTo>
                  <a:lnTo>
                    <a:pt x="755" y="409"/>
                  </a:lnTo>
                  <a:lnTo>
                    <a:pt x="748" y="407"/>
                  </a:lnTo>
                  <a:lnTo>
                    <a:pt x="746" y="408"/>
                  </a:lnTo>
                  <a:lnTo>
                    <a:pt x="744" y="409"/>
                  </a:lnTo>
                  <a:lnTo>
                    <a:pt x="744" y="409"/>
                  </a:lnTo>
                  <a:lnTo>
                    <a:pt x="746" y="408"/>
                  </a:lnTo>
                  <a:lnTo>
                    <a:pt x="748" y="407"/>
                  </a:lnTo>
                  <a:lnTo>
                    <a:pt x="755" y="409"/>
                  </a:lnTo>
                  <a:lnTo>
                    <a:pt x="766" y="414"/>
                  </a:lnTo>
                  <a:lnTo>
                    <a:pt x="766" y="414"/>
                  </a:lnTo>
                  <a:close/>
                  <a:moveTo>
                    <a:pt x="767" y="415"/>
                  </a:moveTo>
                  <a:lnTo>
                    <a:pt x="767" y="415"/>
                  </a:lnTo>
                  <a:lnTo>
                    <a:pt x="766" y="414"/>
                  </a:lnTo>
                  <a:lnTo>
                    <a:pt x="766" y="414"/>
                  </a:lnTo>
                  <a:lnTo>
                    <a:pt x="767" y="415"/>
                  </a:lnTo>
                  <a:lnTo>
                    <a:pt x="767" y="415"/>
                  </a:lnTo>
                  <a:close/>
                  <a:moveTo>
                    <a:pt x="1114" y="542"/>
                  </a:moveTo>
                  <a:lnTo>
                    <a:pt x="1114" y="542"/>
                  </a:lnTo>
                  <a:lnTo>
                    <a:pt x="1114" y="546"/>
                  </a:lnTo>
                  <a:lnTo>
                    <a:pt x="1114" y="546"/>
                  </a:lnTo>
                  <a:lnTo>
                    <a:pt x="1114" y="542"/>
                  </a:lnTo>
                  <a:lnTo>
                    <a:pt x="1114" y="542"/>
                  </a:lnTo>
                  <a:close/>
                  <a:moveTo>
                    <a:pt x="1111" y="543"/>
                  </a:moveTo>
                  <a:lnTo>
                    <a:pt x="1111" y="543"/>
                  </a:lnTo>
                  <a:lnTo>
                    <a:pt x="1111" y="544"/>
                  </a:lnTo>
                  <a:lnTo>
                    <a:pt x="1111" y="544"/>
                  </a:lnTo>
                  <a:lnTo>
                    <a:pt x="1111" y="543"/>
                  </a:lnTo>
                  <a:lnTo>
                    <a:pt x="1111" y="543"/>
                  </a:lnTo>
                  <a:close/>
                  <a:moveTo>
                    <a:pt x="1112" y="540"/>
                  </a:moveTo>
                  <a:lnTo>
                    <a:pt x="1112" y="540"/>
                  </a:lnTo>
                  <a:lnTo>
                    <a:pt x="1112" y="542"/>
                  </a:lnTo>
                  <a:lnTo>
                    <a:pt x="1112" y="542"/>
                  </a:lnTo>
                  <a:lnTo>
                    <a:pt x="1112" y="540"/>
                  </a:lnTo>
                  <a:lnTo>
                    <a:pt x="1112" y="540"/>
                  </a:lnTo>
                  <a:close/>
                  <a:moveTo>
                    <a:pt x="1108" y="555"/>
                  </a:moveTo>
                  <a:lnTo>
                    <a:pt x="1108" y="555"/>
                  </a:lnTo>
                  <a:lnTo>
                    <a:pt x="1108" y="555"/>
                  </a:lnTo>
                  <a:lnTo>
                    <a:pt x="1108" y="555"/>
                  </a:lnTo>
                  <a:lnTo>
                    <a:pt x="1108" y="555"/>
                  </a:lnTo>
                  <a:lnTo>
                    <a:pt x="1108" y="555"/>
                  </a:lnTo>
                  <a:lnTo>
                    <a:pt x="1108" y="554"/>
                  </a:lnTo>
                  <a:lnTo>
                    <a:pt x="1108" y="554"/>
                  </a:lnTo>
                  <a:lnTo>
                    <a:pt x="1108" y="555"/>
                  </a:lnTo>
                  <a:lnTo>
                    <a:pt x="1108" y="555"/>
                  </a:lnTo>
                  <a:lnTo>
                    <a:pt x="1108" y="555"/>
                  </a:lnTo>
                  <a:close/>
                  <a:moveTo>
                    <a:pt x="1112" y="539"/>
                  </a:moveTo>
                  <a:lnTo>
                    <a:pt x="1112" y="539"/>
                  </a:lnTo>
                  <a:lnTo>
                    <a:pt x="1114" y="535"/>
                  </a:lnTo>
                  <a:lnTo>
                    <a:pt x="1115" y="533"/>
                  </a:lnTo>
                  <a:lnTo>
                    <a:pt x="1115" y="533"/>
                  </a:lnTo>
                  <a:lnTo>
                    <a:pt x="1114" y="535"/>
                  </a:lnTo>
                  <a:lnTo>
                    <a:pt x="1112" y="539"/>
                  </a:lnTo>
                  <a:lnTo>
                    <a:pt x="1112" y="539"/>
                  </a:lnTo>
                  <a:close/>
                  <a:moveTo>
                    <a:pt x="1114" y="546"/>
                  </a:moveTo>
                  <a:lnTo>
                    <a:pt x="1114" y="546"/>
                  </a:lnTo>
                  <a:lnTo>
                    <a:pt x="1115" y="549"/>
                  </a:lnTo>
                  <a:lnTo>
                    <a:pt x="1115" y="549"/>
                  </a:lnTo>
                  <a:lnTo>
                    <a:pt x="1114" y="546"/>
                  </a:lnTo>
                  <a:lnTo>
                    <a:pt x="1114" y="546"/>
                  </a:lnTo>
                  <a:close/>
                  <a:moveTo>
                    <a:pt x="1115" y="535"/>
                  </a:moveTo>
                  <a:lnTo>
                    <a:pt x="1115" y="535"/>
                  </a:lnTo>
                  <a:lnTo>
                    <a:pt x="1115" y="533"/>
                  </a:lnTo>
                  <a:lnTo>
                    <a:pt x="1115" y="533"/>
                  </a:lnTo>
                  <a:lnTo>
                    <a:pt x="1115" y="535"/>
                  </a:lnTo>
                  <a:lnTo>
                    <a:pt x="1115" y="535"/>
                  </a:lnTo>
                  <a:close/>
                  <a:moveTo>
                    <a:pt x="1114" y="542"/>
                  </a:moveTo>
                  <a:lnTo>
                    <a:pt x="1114" y="542"/>
                  </a:lnTo>
                  <a:lnTo>
                    <a:pt x="1114" y="540"/>
                  </a:lnTo>
                  <a:lnTo>
                    <a:pt x="1114" y="540"/>
                  </a:lnTo>
                  <a:lnTo>
                    <a:pt x="1114" y="542"/>
                  </a:lnTo>
                  <a:lnTo>
                    <a:pt x="1114" y="542"/>
                  </a:lnTo>
                  <a:close/>
                  <a:moveTo>
                    <a:pt x="1114" y="539"/>
                  </a:moveTo>
                  <a:lnTo>
                    <a:pt x="1114" y="539"/>
                  </a:lnTo>
                  <a:lnTo>
                    <a:pt x="1114" y="536"/>
                  </a:lnTo>
                  <a:lnTo>
                    <a:pt x="1114" y="536"/>
                  </a:lnTo>
                  <a:lnTo>
                    <a:pt x="1114" y="539"/>
                  </a:lnTo>
                  <a:lnTo>
                    <a:pt x="1114" y="539"/>
                  </a:lnTo>
                  <a:close/>
                  <a:moveTo>
                    <a:pt x="1115" y="533"/>
                  </a:moveTo>
                  <a:lnTo>
                    <a:pt x="1115" y="533"/>
                  </a:lnTo>
                  <a:lnTo>
                    <a:pt x="1115" y="533"/>
                  </a:lnTo>
                  <a:lnTo>
                    <a:pt x="1115" y="533"/>
                  </a:lnTo>
                  <a:lnTo>
                    <a:pt x="1115" y="533"/>
                  </a:lnTo>
                  <a:lnTo>
                    <a:pt x="1115" y="533"/>
                  </a:lnTo>
                  <a:lnTo>
                    <a:pt x="1115" y="533"/>
                  </a:lnTo>
                  <a:lnTo>
                    <a:pt x="1115" y="533"/>
                  </a:lnTo>
                  <a:close/>
                  <a:moveTo>
                    <a:pt x="1117" y="516"/>
                  </a:moveTo>
                  <a:lnTo>
                    <a:pt x="1117" y="516"/>
                  </a:lnTo>
                  <a:lnTo>
                    <a:pt x="1116" y="519"/>
                  </a:lnTo>
                  <a:lnTo>
                    <a:pt x="1116" y="524"/>
                  </a:lnTo>
                  <a:lnTo>
                    <a:pt x="1115" y="527"/>
                  </a:lnTo>
                  <a:lnTo>
                    <a:pt x="1116" y="532"/>
                  </a:lnTo>
                  <a:lnTo>
                    <a:pt x="1116" y="532"/>
                  </a:lnTo>
                  <a:lnTo>
                    <a:pt x="1115" y="527"/>
                  </a:lnTo>
                  <a:lnTo>
                    <a:pt x="1116" y="524"/>
                  </a:lnTo>
                  <a:lnTo>
                    <a:pt x="1116" y="519"/>
                  </a:lnTo>
                  <a:lnTo>
                    <a:pt x="1117" y="516"/>
                  </a:lnTo>
                  <a:lnTo>
                    <a:pt x="1117" y="516"/>
                  </a:lnTo>
                  <a:close/>
                  <a:moveTo>
                    <a:pt x="1116" y="513"/>
                  </a:moveTo>
                  <a:lnTo>
                    <a:pt x="1116" y="513"/>
                  </a:lnTo>
                  <a:lnTo>
                    <a:pt x="1116" y="516"/>
                  </a:lnTo>
                  <a:lnTo>
                    <a:pt x="1116" y="516"/>
                  </a:lnTo>
                  <a:lnTo>
                    <a:pt x="1116" y="513"/>
                  </a:lnTo>
                  <a:lnTo>
                    <a:pt x="1116" y="513"/>
                  </a:lnTo>
                  <a:close/>
                  <a:moveTo>
                    <a:pt x="1116" y="532"/>
                  </a:moveTo>
                  <a:lnTo>
                    <a:pt x="1116" y="532"/>
                  </a:lnTo>
                  <a:lnTo>
                    <a:pt x="1116" y="532"/>
                  </a:lnTo>
                  <a:lnTo>
                    <a:pt x="1116" y="532"/>
                  </a:lnTo>
                  <a:lnTo>
                    <a:pt x="1116" y="532"/>
                  </a:lnTo>
                  <a:lnTo>
                    <a:pt x="1116" y="532"/>
                  </a:lnTo>
                  <a:lnTo>
                    <a:pt x="1116" y="532"/>
                  </a:lnTo>
                  <a:close/>
                  <a:moveTo>
                    <a:pt x="1117" y="528"/>
                  </a:moveTo>
                  <a:lnTo>
                    <a:pt x="1117" y="528"/>
                  </a:lnTo>
                  <a:lnTo>
                    <a:pt x="1117" y="528"/>
                  </a:lnTo>
                  <a:lnTo>
                    <a:pt x="1117" y="528"/>
                  </a:lnTo>
                  <a:lnTo>
                    <a:pt x="1117" y="528"/>
                  </a:lnTo>
                  <a:lnTo>
                    <a:pt x="1117" y="528"/>
                  </a:lnTo>
                  <a:close/>
                  <a:moveTo>
                    <a:pt x="1128" y="268"/>
                  </a:moveTo>
                  <a:lnTo>
                    <a:pt x="1128" y="268"/>
                  </a:lnTo>
                  <a:lnTo>
                    <a:pt x="1130" y="268"/>
                  </a:lnTo>
                  <a:lnTo>
                    <a:pt x="1130" y="268"/>
                  </a:lnTo>
                  <a:lnTo>
                    <a:pt x="1128" y="268"/>
                  </a:lnTo>
                  <a:lnTo>
                    <a:pt x="1128" y="268"/>
                  </a:lnTo>
                  <a:close/>
                  <a:moveTo>
                    <a:pt x="1143" y="261"/>
                  </a:moveTo>
                  <a:lnTo>
                    <a:pt x="1143" y="261"/>
                  </a:lnTo>
                  <a:lnTo>
                    <a:pt x="1146" y="260"/>
                  </a:lnTo>
                  <a:lnTo>
                    <a:pt x="1146" y="260"/>
                  </a:lnTo>
                  <a:lnTo>
                    <a:pt x="1143" y="261"/>
                  </a:lnTo>
                  <a:lnTo>
                    <a:pt x="1143" y="261"/>
                  </a:lnTo>
                  <a:close/>
                  <a:moveTo>
                    <a:pt x="1141" y="262"/>
                  </a:moveTo>
                  <a:lnTo>
                    <a:pt x="1141" y="262"/>
                  </a:lnTo>
                  <a:lnTo>
                    <a:pt x="1143" y="261"/>
                  </a:lnTo>
                  <a:lnTo>
                    <a:pt x="1143" y="261"/>
                  </a:lnTo>
                  <a:lnTo>
                    <a:pt x="1141" y="262"/>
                  </a:lnTo>
                  <a:lnTo>
                    <a:pt x="1141" y="262"/>
                  </a:lnTo>
                  <a:close/>
                  <a:moveTo>
                    <a:pt x="1134" y="265"/>
                  </a:moveTo>
                  <a:lnTo>
                    <a:pt x="1134" y="265"/>
                  </a:lnTo>
                  <a:lnTo>
                    <a:pt x="1141" y="262"/>
                  </a:lnTo>
                  <a:lnTo>
                    <a:pt x="1141" y="262"/>
                  </a:lnTo>
                  <a:lnTo>
                    <a:pt x="1134" y="265"/>
                  </a:lnTo>
                  <a:lnTo>
                    <a:pt x="1134" y="265"/>
                  </a:lnTo>
                  <a:close/>
                  <a:moveTo>
                    <a:pt x="1132" y="266"/>
                  </a:moveTo>
                  <a:lnTo>
                    <a:pt x="1132" y="266"/>
                  </a:lnTo>
                  <a:lnTo>
                    <a:pt x="1135" y="262"/>
                  </a:lnTo>
                  <a:lnTo>
                    <a:pt x="1135" y="262"/>
                  </a:lnTo>
                  <a:lnTo>
                    <a:pt x="1132" y="266"/>
                  </a:lnTo>
                  <a:lnTo>
                    <a:pt x="1132" y="266"/>
                  </a:lnTo>
                  <a:close/>
                  <a:moveTo>
                    <a:pt x="1132" y="266"/>
                  </a:moveTo>
                  <a:lnTo>
                    <a:pt x="1132" y="266"/>
                  </a:lnTo>
                  <a:lnTo>
                    <a:pt x="1131" y="268"/>
                  </a:lnTo>
                  <a:lnTo>
                    <a:pt x="1131" y="268"/>
                  </a:lnTo>
                  <a:lnTo>
                    <a:pt x="1132" y="266"/>
                  </a:lnTo>
                  <a:lnTo>
                    <a:pt x="1132" y="266"/>
                  </a:lnTo>
                  <a:lnTo>
                    <a:pt x="1130" y="265"/>
                  </a:lnTo>
                  <a:lnTo>
                    <a:pt x="1130" y="265"/>
                  </a:lnTo>
                  <a:lnTo>
                    <a:pt x="1132" y="266"/>
                  </a:lnTo>
                  <a:lnTo>
                    <a:pt x="1132" y="266"/>
                  </a:lnTo>
                  <a:lnTo>
                    <a:pt x="1132" y="266"/>
                  </a:lnTo>
                  <a:close/>
                  <a:moveTo>
                    <a:pt x="1129" y="266"/>
                  </a:moveTo>
                  <a:lnTo>
                    <a:pt x="1129" y="266"/>
                  </a:lnTo>
                  <a:lnTo>
                    <a:pt x="1130" y="265"/>
                  </a:lnTo>
                  <a:lnTo>
                    <a:pt x="1130" y="265"/>
                  </a:lnTo>
                  <a:lnTo>
                    <a:pt x="1129" y="266"/>
                  </a:lnTo>
                  <a:lnTo>
                    <a:pt x="1129" y="266"/>
                  </a:lnTo>
                  <a:close/>
                  <a:moveTo>
                    <a:pt x="1137" y="258"/>
                  </a:moveTo>
                  <a:lnTo>
                    <a:pt x="1137" y="258"/>
                  </a:lnTo>
                  <a:lnTo>
                    <a:pt x="1138" y="256"/>
                  </a:lnTo>
                  <a:lnTo>
                    <a:pt x="1138" y="256"/>
                  </a:lnTo>
                  <a:lnTo>
                    <a:pt x="1137" y="258"/>
                  </a:lnTo>
                  <a:lnTo>
                    <a:pt x="1137" y="258"/>
                  </a:lnTo>
                  <a:close/>
                  <a:moveTo>
                    <a:pt x="1141" y="254"/>
                  </a:moveTo>
                  <a:lnTo>
                    <a:pt x="1141" y="254"/>
                  </a:lnTo>
                  <a:lnTo>
                    <a:pt x="1142" y="251"/>
                  </a:lnTo>
                  <a:lnTo>
                    <a:pt x="1142" y="251"/>
                  </a:lnTo>
                  <a:lnTo>
                    <a:pt x="1141" y="254"/>
                  </a:lnTo>
                  <a:lnTo>
                    <a:pt x="1141" y="254"/>
                  </a:lnTo>
                  <a:close/>
                  <a:moveTo>
                    <a:pt x="1189" y="476"/>
                  </a:moveTo>
                  <a:lnTo>
                    <a:pt x="1189" y="476"/>
                  </a:lnTo>
                  <a:lnTo>
                    <a:pt x="1190" y="476"/>
                  </a:lnTo>
                  <a:lnTo>
                    <a:pt x="1190" y="476"/>
                  </a:lnTo>
                  <a:lnTo>
                    <a:pt x="1189" y="476"/>
                  </a:lnTo>
                  <a:lnTo>
                    <a:pt x="1189" y="476"/>
                  </a:lnTo>
                  <a:close/>
                  <a:moveTo>
                    <a:pt x="1191" y="478"/>
                  </a:moveTo>
                  <a:lnTo>
                    <a:pt x="1191" y="478"/>
                  </a:lnTo>
                  <a:lnTo>
                    <a:pt x="1192" y="478"/>
                  </a:lnTo>
                  <a:lnTo>
                    <a:pt x="1192" y="478"/>
                  </a:lnTo>
                  <a:lnTo>
                    <a:pt x="1191" y="478"/>
                  </a:lnTo>
                  <a:lnTo>
                    <a:pt x="1191" y="478"/>
                  </a:lnTo>
                  <a:close/>
                  <a:moveTo>
                    <a:pt x="1202" y="414"/>
                  </a:moveTo>
                  <a:lnTo>
                    <a:pt x="1202" y="414"/>
                  </a:lnTo>
                  <a:lnTo>
                    <a:pt x="1202" y="415"/>
                  </a:lnTo>
                  <a:lnTo>
                    <a:pt x="1202" y="415"/>
                  </a:lnTo>
                  <a:lnTo>
                    <a:pt x="1202" y="414"/>
                  </a:lnTo>
                  <a:lnTo>
                    <a:pt x="1202" y="414"/>
                  </a:lnTo>
                  <a:close/>
                  <a:moveTo>
                    <a:pt x="1202" y="415"/>
                  </a:moveTo>
                  <a:lnTo>
                    <a:pt x="1202" y="415"/>
                  </a:lnTo>
                  <a:lnTo>
                    <a:pt x="1203" y="416"/>
                  </a:lnTo>
                  <a:lnTo>
                    <a:pt x="1203" y="416"/>
                  </a:lnTo>
                  <a:lnTo>
                    <a:pt x="1202" y="415"/>
                  </a:lnTo>
                  <a:lnTo>
                    <a:pt x="1202" y="415"/>
                  </a:lnTo>
                  <a:close/>
                  <a:moveTo>
                    <a:pt x="1204" y="418"/>
                  </a:moveTo>
                  <a:lnTo>
                    <a:pt x="1204" y="418"/>
                  </a:lnTo>
                  <a:lnTo>
                    <a:pt x="1203" y="416"/>
                  </a:lnTo>
                  <a:lnTo>
                    <a:pt x="1203" y="416"/>
                  </a:lnTo>
                  <a:lnTo>
                    <a:pt x="1204" y="418"/>
                  </a:lnTo>
                  <a:lnTo>
                    <a:pt x="1204" y="418"/>
                  </a:lnTo>
                  <a:close/>
                  <a:moveTo>
                    <a:pt x="1202" y="414"/>
                  </a:moveTo>
                  <a:lnTo>
                    <a:pt x="1202" y="414"/>
                  </a:lnTo>
                  <a:lnTo>
                    <a:pt x="1202" y="414"/>
                  </a:lnTo>
                  <a:lnTo>
                    <a:pt x="1202" y="414"/>
                  </a:lnTo>
                  <a:lnTo>
                    <a:pt x="1202" y="414"/>
                  </a:lnTo>
                  <a:lnTo>
                    <a:pt x="1202" y="414"/>
                  </a:lnTo>
                  <a:close/>
                  <a:moveTo>
                    <a:pt x="1202" y="414"/>
                  </a:moveTo>
                  <a:lnTo>
                    <a:pt x="1202" y="414"/>
                  </a:lnTo>
                  <a:lnTo>
                    <a:pt x="1202" y="414"/>
                  </a:lnTo>
                  <a:lnTo>
                    <a:pt x="1202" y="414"/>
                  </a:lnTo>
                  <a:lnTo>
                    <a:pt x="1202" y="414"/>
                  </a:lnTo>
                  <a:lnTo>
                    <a:pt x="1202" y="414"/>
                  </a:lnTo>
                  <a:close/>
                  <a:moveTo>
                    <a:pt x="1151" y="233"/>
                  </a:moveTo>
                  <a:lnTo>
                    <a:pt x="1151" y="233"/>
                  </a:lnTo>
                  <a:lnTo>
                    <a:pt x="1151" y="234"/>
                  </a:lnTo>
                  <a:lnTo>
                    <a:pt x="1151" y="234"/>
                  </a:lnTo>
                  <a:lnTo>
                    <a:pt x="1151" y="233"/>
                  </a:lnTo>
                  <a:lnTo>
                    <a:pt x="1151" y="233"/>
                  </a:lnTo>
                  <a:close/>
                  <a:moveTo>
                    <a:pt x="134" y="1272"/>
                  </a:moveTo>
                  <a:lnTo>
                    <a:pt x="134" y="1272"/>
                  </a:lnTo>
                  <a:lnTo>
                    <a:pt x="134" y="1272"/>
                  </a:lnTo>
                  <a:lnTo>
                    <a:pt x="134" y="1272"/>
                  </a:lnTo>
                  <a:lnTo>
                    <a:pt x="134" y="1272"/>
                  </a:lnTo>
                  <a:lnTo>
                    <a:pt x="134" y="1272"/>
                  </a:lnTo>
                  <a:close/>
                  <a:moveTo>
                    <a:pt x="136" y="1310"/>
                  </a:moveTo>
                  <a:lnTo>
                    <a:pt x="136" y="1310"/>
                  </a:lnTo>
                  <a:lnTo>
                    <a:pt x="136" y="1310"/>
                  </a:lnTo>
                  <a:lnTo>
                    <a:pt x="136" y="1310"/>
                  </a:lnTo>
                  <a:lnTo>
                    <a:pt x="136" y="1310"/>
                  </a:lnTo>
                  <a:lnTo>
                    <a:pt x="136" y="1310"/>
                  </a:lnTo>
                  <a:close/>
                  <a:moveTo>
                    <a:pt x="137" y="1307"/>
                  </a:moveTo>
                  <a:lnTo>
                    <a:pt x="137" y="1307"/>
                  </a:lnTo>
                  <a:lnTo>
                    <a:pt x="137" y="1307"/>
                  </a:lnTo>
                  <a:lnTo>
                    <a:pt x="137" y="1307"/>
                  </a:lnTo>
                  <a:lnTo>
                    <a:pt x="137" y="1307"/>
                  </a:lnTo>
                  <a:lnTo>
                    <a:pt x="137" y="1307"/>
                  </a:lnTo>
                  <a:close/>
                  <a:moveTo>
                    <a:pt x="133" y="1308"/>
                  </a:moveTo>
                  <a:lnTo>
                    <a:pt x="133" y="1308"/>
                  </a:lnTo>
                  <a:lnTo>
                    <a:pt x="131" y="1308"/>
                  </a:lnTo>
                  <a:lnTo>
                    <a:pt x="131" y="1308"/>
                  </a:lnTo>
                  <a:lnTo>
                    <a:pt x="133" y="1308"/>
                  </a:lnTo>
                  <a:lnTo>
                    <a:pt x="133" y="1308"/>
                  </a:lnTo>
                  <a:close/>
                  <a:moveTo>
                    <a:pt x="137" y="1307"/>
                  </a:moveTo>
                  <a:lnTo>
                    <a:pt x="137" y="1307"/>
                  </a:lnTo>
                  <a:lnTo>
                    <a:pt x="136" y="1306"/>
                  </a:lnTo>
                  <a:lnTo>
                    <a:pt x="135" y="1306"/>
                  </a:lnTo>
                  <a:lnTo>
                    <a:pt x="133" y="1308"/>
                  </a:lnTo>
                  <a:lnTo>
                    <a:pt x="133" y="1308"/>
                  </a:lnTo>
                  <a:lnTo>
                    <a:pt x="135" y="1306"/>
                  </a:lnTo>
                  <a:lnTo>
                    <a:pt x="136" y="1306"/>
                  </a:lnTo>
                  <a:lnTo>
                    <a:pt x="137" y="1307"/>
                  </a:lnTo>
                  <a:lnTo>
                    <a:pt x="137" y="1307"/>
                  </a:lnTo>
                  <a:close/>
                  <a:moveTo>
                    <a:pt x="137" y="1308"/>
                  </a:moveTo>
                  <a:lnTo>
                    <a:pt x="137" y="1308"/>
                  </a:lnTo>
                  <a:lnTo>
                    <a:pt x="137" y="1308"/>
                  </a:lnTo>
                  <a:lnTo>
                    <a:pt x="137" y="1308"/>
                  </a:lnTo>
                  <a:lnTo>
                    <a:pt x="137" y="1308"/>
                  </a:lnTo>
                  <a:lnTo>
                    <a:pt x="137" y="1308"/>
                  </a:lnTo>
                  <a:close/>
                  <a:moveTo>
                    <a:pt x="136" y="1309"/>
                  </a:moveTo>
                  <a:lnTo>
                    <a:pt x="136" y="1309"/>
                  </a:lnTo>
                  <a:lnTo>
                    <a:pt x="136" y="1309"/>
                  </a:lnTo>
                  <a:lnTo>
                    <a:pt x="136" y="1309"/>
                  </a:lnTo>
                  <a:lnTo>
                    <a:pt x="136" y="1309"/>
                  </a:lnTo>
                  <a:lnTo>
                    <a:pt x="136" y="1309"/>
                  </a:lnTo>
                  <a:close/>
                  <a:moveTo>
                    <a:pt x="136" y="1310"/>
                  </a:moveTo>
                  <a:lnTo>
                    <a:pt x="136" y="1310"/>
                  </a:lnTo>
                  <a:lnTo>
                    <a:pt x="136" y="1310"/>
                  </a:lnTo>
                  <a:lnTo>
                    <a:pt x="136" y="1310"/>
                  </a:lnTo>
                  <a:lnTo>
                    <a:pt x="136" y="1310"/>
                  </a:lnTo>
                  <a:lnTo>
                    <a:pt x="136" y="1310"/>
                  </a:lnTo>
                  <a:close/>
                  <a:moveTo>
                    <a:pt x="136" y="1312"/>
                  </a:moveTo>
                  <a:lnTo>
                    <a:pt x="136" y="1312"/>
                  </a:lnTo>
                  <a:lnTo>
                    <a:pt x="135" y="1312"/>
                  </a:lnTo>
                  <a:lnTo>
                    <a:pt x="135" y="1312"/>
                  </a:lnTo>
                  <a:lnTo>
                    <a:pt x="136" y="1312"/>
                  </a:lnTo>
                  <a:lnTo>
                    <a:pt x="136" y="1312"/>
                  </a:lnTo>
                  <a:close/>
                  <a:moveTo>
                    <a:pt x="137" y="1307"/>
                  </a:moveTo>
                  <a:lnTo>
                    <a:pt x="137" y="1307"/>
                  </a:lnTo>
                  <a:lnTo>
                    <a:pt x="137" y="1307"/>
                  </a:lnTo>
                  <a:lnTo>
                    <a:pt x="137" y="1307"/>
                  </a:lnTo>
                  <a:lnTo>
                    <a:pt x="137" y="1307"/>
                  </a:lnTo>
                  <a:lnTo>
                    <a:pt x="137" y="1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latin typeface="Arial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1439863" y="2278063"/>
              <a:ext cx="2286000" cy="1655762"/>
            </a:xfrm>
            <a:custGeom>
              <a:avLst/>
              <a:gdLst>
                <a:gd name="T0" fmla="*/ 9 w 3900"/>
                <a:gd name="T1" fmla="*/ 2817 h 2848"/>
                <a:gd name="T2" fmla="*/ 96 w 3900"/>
                <a:gd name="T3" fmla="*/ 2618 h 2848"/>
                <a:gd name="T4" fmla="*/ 226 w 3900"/>
                <a:gd name="T5" fmla="*/ 2404 h 2848"/>
                <a:gd name="T6" fmla="*/ 286 w 3900"/>
                <a:gd name="T7" fmla="*/ 2276 h 2848"/>
                <a:gd name="T8" fmla="*/ 380 w 3900"/>
                <a:gd name="T9" fmla="*/ 2168 h 2848"/>
                <a:gd name="T10" fmla="*/ 494 w 3900"/>
                <a:gd name="T11" fmla="*/ 2074 h 2848"/>
                <a:gd name="T12" fmla="*/ 667 w 3900"/>
                <a:gd name="T13" fmla="*/ 1977 h 2848"/>
                <a:gd name="T14" fmla="*/ 813 w 3900"/>
                <a:gd name="T15" fmla="*/ 1922 h 2848"/>
                <a:gd name="T16" fmla="*/ 1139 w 3900"/>
                <a:gd name="T17" fmla="*/ 1846 h 2848"/>
                <a:gd name="T18" fmla="*/ 1330 w 3900"/>
                <a:gd name="T19" fmla="*/ 1771 h 2848"/>
                <a:gd name="T20" fmla="*/ 1388 w 3900"/>
                <a:gd name="T21" fmla="*/ 1694 h 2848"/>
                <a:gd name="T22" fmla="*/ 1358 w 3900"/>
                <a:gd name="T23" fmla="*/ 1532 h 2848"/>
                <a:gd name="T24" fmla="*/ 1335 w 3900"/>
                <a:gd name="T25" fmla="*/ 1455 h 2848"/>
                <a:gd name="T26" fmla="*/ 1318 w 3900"/>
                <a:gd name="T27" fmla="*/ 1424 h 2848"/>
                <a:gd name="T28" fmla="*/ 1281 w 3900"/>
                <a:gd name="T29" fmla="*/ 1384 h 2848"/>
                <a:gd name="T30" fmla="*/ 1273 w 3900"/>
                <a:gd name="T31" fmla="*/ 1286 h 2848"/>
                <a:gd name="T32" fmla="*/ 1283 w 3900"/>
                <a:gd name="T33" fmla="*/ 1131 h 2848"/>
                <a:gd name="T34" fmla="*/ 1302 w 3900"/>
                <a:gd name="T35" fmla="*/ 966 h 2848"/>
                <a:gd name="T36" fmla="*/ 1271 w 3900"/>
                <a:gd name="T37" fmla="*/ 882 h 2848"/>
                <a:gd name="T38" fmla="*/ 1259 w 3900"/>
                <a:gd name="T39" fmla="*/ 828 h 2848"/>
                <a:gd name="T40" fmla="*/ 1254 w 3900"/>
                <a:gd name="T41" fmla="*/ 749 h 2848"/>
                <a:gd name="T42" fmla="*/ 1226 w 3900"/>
                <a:gd name="T43" fmla="*/ 631 h 2848"/>
                <a:gd name="T44" fmla="*/ 1254 w 3900"/>
                <a:gd name="T45" fmla="*/ 505 h 2848"/>
                <a:gd name="T46" fmla="*/ 1306 w 3900"/>
                <a:gd name="T47" fmla="*/ 429 h 2848"/>
                <a:gd name="T48" fmla="*/ 1335 w 3900"/>
                <a:gd name="T49" fmla="*/ 368 h 2848"/>
                <a:gd name="T50" fmla="*/ 1384 w 3900"/>
                <a:gd name="T51" fmla="*/ 279 h 2848"/>
                <a:gd name="T52" fmla="*/ 1546 w 3900"/>
                <a:gd name="T53" fmla="*/ 150 h 2848"/>
                <a:gd name="T54" fmla="*/ 1694 w 3900"/>
                <a:gd name="T55" fmla="*/ 51 h 2848"/>
                <a:gd name="T56" fmla="*/ 1778 w 3900"/>
                <a:gd name="T57" fmla="*/ 21 h 2848"/>
                <a:gd name="T58" fmla="*/ 1908 w 3900"/>
                <a:gd name="T59" fmla="*/ 10 h 2848"/>
                <a:gd name="T60" fmla="*/ 2077 w 3900"/>
                <a:gd name="T61" fmla="*/ 0 h 2848"/>
                <a:gd name="T62" fmla="*/ 2147 w 3900"/>
                <a:gd name="T63" fmla="*/ 42 h 2848"/>
                <a:gd name="T64" fmla="*/ 2208 w 3900"/>
                <a:gd name="T65" fmla="*/ 66 h 2848"/>
                <a:gd name="T66" fmla="*/ 2331 w 3900"/>
                <a:gd name="T67" fmla="*/ 82 h 2848"/>
                <a:gd name="T68" fmla="*/ 2364 w 3900"/>
                <a:gd name="T69" fmla="*/ 105 h 2848"/>
                <a:gd name="T70" fmla="*/ 2382 w 3900"/>
                <a:gd name="T71" fmla="*/ 178 h 2848"/>
                <a:gd name="T72" fmla="*/ 2420 w 3900"/>
                <a:gd name="T73" fmla="*/ 200 h 2848"/>
                <a:gd name="T74" fmla="*/ 2451 w 3900"/>
                <a:gd name="T75" fmla="*/ 268 h 2848"/>
                <a:gd name="T76" fmla="*/ 2523 w 3900"/>
                <a:gd name="T77" fmla="*/ 404 h 2848"/>
                <a:gd name="T78" fmla="*/ 2612 w 3900"/>
                <a:gd name="T79" fmla="*/ 594 h 2848"/>
                <a:gd name="T80" fmla="*/ 2620 w 3900"/>
                <a:gd name="T81" fmla="*/ 695 h 2848"/>
                <a:gd name="T82" fmla="*/ 2598 w 3900"/>
                <a:gd name="T83" fmla="*/ 875 h 2848"/>
                <a:gd name="T84" fmla="*/ 2612 w 3900"/>
                <a:gd name="T85" fmla="*/ 948 h 2848"/>
                <a:gd name="T86" fmla="*/ 2599 w 3900"/>
                <a:gd name="T87" fmla="*/ 1023 h 2848"/>
                <a:gd name="T88" fmla="*/ 2563 w 3900"/>
                <a:gd name="T89" fmla="*/ 1147 h 2848"/>
                <a:gd name="T90" fmla="*/ 2558 w 3900"/>
                <a:gd name="T91" fmla="*/ 1330 h 2848"/>
                <a:gd name="T92" fmla="*/ 2549 w 3900"/>
                <a:gd name="T93" fmla="*/ 1426 h 2848"/>
                <a:gd name="T94" fmla="*/ 2474 w 3900"/>
                <a:gd name="T95" fmla="*/ 1569 h 2848"/>
                <a:gd name="T96" fmla="*/ 2451 w 3900"/>
                <a:gd name="T97" fmla="*/ 1645 h 2848"/>
                <a:gd name="T98" fmla="*/ 2814 w 3900"/>
                <a:gd name="T99" fmla="*/ 1846 h 2848"/>
                <a:gd name="T100" fmla="*/ 2967 w 3900"/>
                <a:gd name="T101" fmla="*/ 1907 h 2848"/>
                <a:gd name="T102" fmla="*/ 3259 w 3900"/>
                <a:gd name="T103" fmla="*/ 2011 h 2848"/>
                <a:gd name="T104" fmla="*/ 3385 w 3900"/>
                <a:gd name="T105" fmla="*/ 2053 h 2848"/>
                <a:gd name="T106" fmla="*/ 3453 w 3900"/>
                <a:gd name="T107" fmla="*/ 2092 h 2848"/>
                <a:gd name="T108" fmla="*/ 3679 w 3900"/>
                <a:gd name="T109" fmla="*/ 2339 h 2848"/>
                <a:gd name="T110" fmla="*/ 3789 w 3900"/>
                <a:gd name="T111" fmla="*/ 2465 h 2848"/>
                <a:gd name="T112" fmla="*/ 3832 w 3900"/>
                <a:gd name="T113" fmla="*/ 2576 h 2848"/>
                <a:gd name="T114" fmla="*/ 3900 w 3900"/>
                <a:gd name="T115" fmla="*/ 2848 h 28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900" h="2848">
                  <a:moveTo>
                    <a:pt x="3900" y="2848"/>
                  </a:moveTo>
                  <a:lnTo>
                    <a:pt x="3900" y="2848"/>
                  </a:lnTo>
                  <a:lnTo>
                    <a:pt x="0" y="2848"/>
                  </a:lnTo>
                  <a:lnTo>
                    <a:pt x="0" y="2848"/>
                  </a:lnTo>
                  <a:lnTo>
                    <a:pt x="9" y="2817"/>
                  </a:lnTo>
                  <a:lnTo>
                    <a:pt x="19" y="2785"/>
                  </a:lnTo>
                  <a:lnTo>
                    <a:pt x="30" y="2756"/>
                  </a:lnTo>
                  <a:lnTo>
                    <a:pt x="42" y="2728"/>
                  </a:lnTo>
                  <a:lnTo>
                    <a:pt x="68" y="2672"/>
                  </a:lnTo>
                  <a:lnTo>
                    <a:pt x="96" y="2618"/>
                  </a:lnTo>
                  <a:lnTo>
                    <a:pt x="125" y="2567"/>
                  </a:lnTo>
                  <a:lnTo>
                    <a:pt x="157" y="2519"/>
                  </a:lnTo>
                  <a:lnTo>
                    <a:pt x="216" y="2423"/>
                  </a:lnTo>
                  <a:lnTo>
                    <a:pt x="216" y="2423"/>
                  </a:lnTo>
                  <a:lnTo>
                    <a:pt x="226" y="2404"/>
                  </a:lnTo>
                  <a:lnTo>
                    <a:pt x="235" y="2386"/>
                  </a:lnTo>
                  <a:lnTo>
                    <a:pt x="251" y="2348"/>
                  </a:lnTo>
                  <a:lnTo>
                    <a:pt x="266" y="2311"/>
                  </a:lnTo>
                  <a:lnTo>
                    <a:pt x="275" y="2294"/>
                  </a:lnTo>
                  <a:lnTo>
                    <a:pt x="286" y="2276"/>
                  </a:lnTo>
                  <a:lnTo>
                    <a:pt x="286" y="2276"/>
                  </a:lnTo>
                  <a:lnTo>
                    <a:pt x="305" y="2248"/>
                  </a:lnTo>
                  <a:lnTo>
                    <a:pt x="327" y="2222"/>
                  </a:lnTo>
                  <a:lnTo>
                    <a:pt x="352" y="2194"/>
                  </a:lnTo>
                  <a:lnTo>
                    <a:pt x="380" y="2168"/>
                  </a:lnTo>
                  <a:lnTo>
                    <a:pt x="407" y="2142"/>
                  </a:lnTo>
                  <a:lnTo>
                    <a:pt x="437" y="2118"/>
                  </a:lnTo>
                  <a:lnTo>
                    <a:pt x="467" y="2093"/>
                  </a:lnTo>
                  <a:lnTo>
                    <a:pt x="494" y="2074"/>
                  </a:lnTo>
                  <a:lnTo>
                    <a:pt x="494" y="2074"/>
                  </a:lnTo>
                  <a:lnTo>
                    <a:pt x="528" y="2051"/>
                  </a:lnTo>
                  <a:lnTo>
                    <a:pt x="561" y="2032"/>
                  </a:lnTo>
                  <a:lnTo>
                    <a:pt x="595" y="2011"/>
                  </a:lnTo>
                  <a:lnTo>
                    <a:pt x="632" y="1994"/>
                  </a:lnTo>
                  <a:lnTo>
                    <a:pt x="667" y="1977"/>
                  </a:lnTo>
                  <a:lnTo>
                    <a:pt x="703" y="1961"/>
                  </a:lnTo>
                  <a:lnTo>
                    <a:pt x="738" y="1947"/>
                  </a:lnTo>
                  <a:lnTo>
                    <a:pt x="773" y="1935"/>
                  </a:lnTo>
                  <a:lnTo>
                    <a:pt x="773" y="1935"/>
                  </a:lnTo>
                  <a:lnTo>
                    <a:pt x="813" y="1922"/>
                  </a:lnTo>
                  <a:lnTo>
                    <a:pt x="851" y="1912"/>
                  </a:lnTo>
                  <a:lnTo>
                    <a:pt x="933" y="1893"/>
                  </a:lnTo>
                  <a:lnTo>
                    <a:pt x="1015" y="1875"/>
                  </a:lnTo>
                  <a:lnTo>
                    <a:pt x="1097" y="1856"/>
                  </a:lnTo>
                  <a:lnTo>
                    <a:pt x="1139" y="1846"/>
                  </a:lnTo>
                  <a:lnTo>
                    <a:pt x="1179" y="1834"/>
                  </a:lnTo>
                  <a:lnTo>
                    <a:pt x="1217" y="1821"/>
                  </a:lnTo>
                  <a:lnTo>
                    <a:pt x="1257" y="1806"/>
                  </a:lnTo>
                  <a:lnTo>
                    <a:pt x="1294" y="1790"/>
                  </a:lnTo>
                  <a:lnTo>
                    <a:pt x="1330" y="1771"/>
                  </a:lnTo>
                  <a:lnTo>
                    <a:pt x="1367" y="1750"/>
                  </a:lnTo>
                  <a:lnTo>
                    <a:pt x="1400" y="1726"/>
                  </a:lnTo>
                  <a:lnTo>
                    <a:pt x="1400" y="1726"/>
                  </a:lnTo>
                  <a:lnTo>
                    <a:pt x="1393" y="1710"/>
                  </a:lnTo>
                  <a:lnTo>
                    <a:pt x="1388" y="1694"/>
                  </a:lnTo>
                  <a:lnTo>
                    <a:pt x="1379" y="1661"/>
                  </a:lnTo>
                  <a:lnTo>
                    <a:pt x="1372" y="1630"/>
                  </a:lnTo>
                  <a:lnTo>
                    <a:pt x="1367" y="1597"/>
                  </a:lnTo>
                  <a:lnTo>
                    <a:pt x="1363" y="1563"/>
                  </a:lnTo>
                  <a:lnTo>
                    <a:pt x="1358" y="1532"/>
                  </a:lnTo>
                  <a:lnTo>
                    <a:pt x="1349" y="1499"/>
                  </a:lnTo>
                  <a:lnTo>
                    <a:pt x="1344" y="1483"/>
                  </a:lnTo>
                  <a:lnTo>
                    <a:pt x="1337" y="1468"/>
                  </a:lnTo>
                  <a:lnTo>
                    <a:pt x="1337" y="1468"/>
                  </a:lnTo>
                  <a:lnTo>
                    <a:pt x="1335" y="1455"/>
                  </a:lnTo>
                  <a:lnTo>
                    <a:pt x="1334" y="1447"/>
                  </a:lnTo>
                  <a:lnTo>
                    <a:pt x="1330" y="1440"/>
                  </a:lnTo>
                  <a:lnTo>
                    <a:pt x="1330" y="1440"/>
                  </a:lnTo>
                  <a:lnTo>
                    <a:pt x="1325" y="1429"/>
                  </a:lnTo>
                  <a:lnTo>
                    <a:pt x="1318" y="1424"/>
                  </a:lnTo>
                  <a:lnTo>
                    <a:pt x="1304" y="1414"/>
                  </a:lnTo>
                  <a:lnTo>
                    <a:pt x="1299" y="1410"/>
                  </a:lnTo>
                  <a:lnTo>
                    <a:pt x="1292" y="1403"/>
                  </a:lnTo>
                  <a:lnTo>
                    <a:pt x="1287" y="1396"/>
                  </a:lnTo>
                  <a:lnTo>
                    <a:pt x="1281" y="1384"/>
                  </a:lnTo>
                  <a:lnTo>
                    <a:pt x="1281" y="1384"/>
                  </a:lnTo>
                  <a:lnTo>
                    <a:pt x="1278" y="1361"/>
                  </a:lnTo>
                  <a:lnTo>
                    <a:pt x="1274" y="1339"/>
                  </a:lnTo>
                  <a:lnTo>
                    <a:pt x="1273" y="1312"/>
                  </a:lnTo>
                  <a:lnTo>
                    <a:pt x="1273" y="1286"/>
                  </a:lnTo>
                  <a:lnTo>
                    <a:pt x="1273" y="1236"/>
                  </a:lnTo>
                  <a:lnTo>
                    <a:pt x="1274" y="1189"/>
                  </a:lnTo>
                  <a:lnTo>
                    <a:pt x="1274" y="1189"/>
                  </a:lnTo>
                  <a:lnTo>
                    <a:pt x="1278" y="1159"/>
                  </a:lnTo>
                  <a:lnTo>
                    <a:pt x="1283" y="1131"/>
                  </a:lnTo>
                  <a:lnTo>
                    <a:pt x="1294" y="1075"/>
                  </a:lnTo>
                  <a:lnTo>
                    <a:pt x="1299" y="1049"/>
                  </a:lnTo>
                  <a:lnTo>
                    <a:pt x="1304" y="1021"/>
                  </a:lnTo>
                  <a:lnTo>
                    <a:pt x="1304" y="993"/>
                  </a:lnTo>
                  <a:lnTo>
                    <a:pt x="1302" y="966"/>
                  </a:lnTo>
                  <a:lnTo>
                    <a:pt x="1302" y="966"/>
                  </a:lnTo>
                  <a:lnTo>
                    <a:pt x="1301" y="950"/>
                  </a:lnTo>
                  <a:lnTo>
                    <a:pt x="1295" y="936"/>
                  </a:lnTo>
                  <a:lnTo>
                    <a:pt x="1283" y="908"/>
                  </a:lnTo>
                  <a:lnTo>
                    <a:pt x="1271" y="882"/>
                  </a:lnTo>
                  <a:lnTo>
                    <a:pt x="1266" y="868"/>
                  </a:lnTo>
                  <a:lnTo>
                    <a:pt x="1261" y="854"/>
                  </a:lnTo>
                  <a:lnTo>
                    <a:pt x="1261" y="854"/>
                  </a:lnTo>
                  <a:lnTo>
                    <a:pt x="1259" y="842"/>
                  </a:lnTo>
                  <a:lnTo>
                    <a:pt x="1259" y="828"/>
                  </a:lnTo>
                  <a:lnTo>
                    <a:pt x="1257" y="802"/>
                  </a:lnTo>
                  <a:lnTo>
                    <a:pt x="1257" y="776"/>
                  </a:lnTo>
                  <a:lnTo>
                    <a:pt x="1257" y="762"/>
                  </a:lnTo>
                  <a:lnTo>
                    <a:pt x="1254" y="749"/>
                  </a:lnTo>
                  <a:lnTo>
                    <a:pt x="1254" y="749"/>
                  </a:lnTo>
                  <a:lnTo>
                    <a:pt x="1247" y="716"/>
                  </a:lnTo>
                  <a:lnTo>
                    <a:pt x="1236" y="687"/>
                  </a:lnTo>
                  <a:lnTo>
                    <a:pt x="1229" y="659"/>
                  </a:lnTo>
                  <a:lnTo>
                    <a:pt x="1227" y="645"/>
                  </a:lnTo>
                  <a:lnTo>
                    <a:pt x="1226" y="631"/>
                  </a:lnTo>
                  <a:lnTo>
                    <a:pt x="1226" y="631"/>
                  </a:lnTo>
                  <a:lnTo>
                    <a:pt x="1229" y="603"/>
                  </a:lnTo>
                  <a:lnTo>
                    <a:pt x="1234" y="572"/>
                  </a:lnTo>
                  <a:lnTo>
                    <a:pt x="1243" y="537"/>
                  </a:lnTo>
                  <a:lnTo>
                    <a:pt x="1254" y="505"/>
                  </a:lnTo>
                  <a:lnTo>
                    <a:pt x="1254" y="505"/>
                  </a:lnTo>
                  <a:lnTo>
                    <a:pt x="1261" y="492"/>
                  </a:lnTo>
                  <a:lnTo>
                    <a:pt x="1268" y="479"/>
                  </a:lnTo>
                  <a:lnTo>
                    <a:pt x="1287" y="455"/>
                  </a:lnTo>
                  <a:lnTo>
                    <a:pt x="1306" y="429"/>
                  </a:lnTo>
                  <a:lnTo>
                    <a:pt x="1315" y="415"/>
                  </a:lnTo>
                  <a:lnTo>
                    <a:pt x="1323" y="401"/>
                  </a:lnTo>
                  <a:lnTo>
                    <a:pt x="1323" y="401"/>
                  </a:lnTo>
                  <a:lnTo>
                    <a:pt x="1330" y="385"/>
                  </a:lnTo>
                  <a:lnTo>
                    <a:pt x="1335" y="368"/>
                  </a:lnTo>
                  <a:lnTo>
                    <a:pt x="1339" y="352"/>
                  </a:lnTo>
                  <a:lnTo>
                    <a:pt x="1344" y="338"/>
                  </a:lnTo>
                  <a:lnTo>
                    <a:pt x="1344" y="338"/>
                  </a:lnTo>
                  <a:lnTo>
                    <a:pt x="1363" y="307"/>
                  </a:lnTo>
                  <a:lnTo>
                    <a:pt x="1384" y="279"/>
                  </a:lnTo>
                  <a:lnTo>
                    <a:pt x="1407" y="254"/>
                  </a:lnTo>
                  <a:lnTo>
                    <a:pt x="1433" y="230"/>
                  </a:lnTo>
                  <a:lnTo>
                    <a:pt x="1459" y="209"/>
                  </a:lnTo>
                  <a:lnTo>
                    <a:pt x="1487" y="190"/>
                  </a:lnTo>
                  <a:lnTo>
                    <a:pt x="1546" y="150"/>
                  </a:lnTo>
                  <a:lnTo>
                    <a:pt x="1546" y="150"/>
                  </a:lnTo>
                  <a:lnTo>
                    <a:pt x="1597" y="115"/>
                  </a:lnTo>
                  <a:lnTo>
                    <a:pt x="1647" y="80"/>
                  </a:lnTo>
                  <a:lnTo>
                    <a:pt x="1671" y="64"/>
                  </a:lnTo>
                  <a:lnTo>
                    <a:pt x="1694" y="51"/>
                  </a:lnTo>
                  <a:lnTo>
                    <a:pt x="1715" y="38"/>
                  </a:lnTo>
                  <a:lnTo>
                    <a:pt x="1734" y="31"/>
                  </a:lnTo>
                  <a:lnTo>
                    <a:pt x="1734" y="31"/>
                  </a:lnTo>
                  <a:lnTo>
                    <a:pt x="1757" y="24"/>
                  </a:lnTo>
                  <a:lnTo>
                    <a:pt x="1778" y="21"/>
                  </a:lnTo>
                  <a:lnTo>
                    <a:pt x="1823" y="17"/>
                  </a:lnTo>
                  <a:lnTo>
                    <a:pt x="1866" y="16"/>
                  </a:lnTo>
                  <a:lnTo>
                    <a:pt x="1887" y="14"/>
                  </a:lnTo>
                  <a:lnTo>
                    <a:pt x="1908" y="10"/>
                  </a:lnTo>
                  <a:lnTo>
                    <a:pt x="1908" y="10"/>
                  </a:lnTo>
                  <a:lnTo>
                    <a:pt x="1931" y="5"/>
                  </a:lnTo>
                  <a:lnTo>
                    <a:pt x="1952" y="3"/>
                  </a:lnTo>
                  <a:lnTo>
                    <a:pt x="1994" y="0"/>
                  </a:lnTo>
                  <a:lnTo>
                    <a:pt x="2034" y="0"/>
                  </a:lnTo>
                  <a:lnTo>
                    <a:pt x="2077" y="0"/>
                  </a:lnTo>
                  <a:lnTo>
                    <a:pt x="2077" y="0"/>
                  </a:lnTo>
                  <a:lnTo>
                    <a:pt x="2098" y="10"/>
                  </a:lnTo>
                  <a:lnTo>
                    <a:pt x="2114" y="19"/>
                  </a:lnTo>
                  <a:lnTo>
                    <a:pt x="2129" y="30"/>
                  </a:lnTo>
                  <a:lnTo>
                    <a:pt x="2147" y="42"/>
                  </a:lnTo>
                  <a:lnTo>
                    <a:pt x="2147" y="42"/>
                  </a:lnTo>
                  <a:lnTo>
                    <a:pt x="2162" y="54"/>
                  </a:lnTo>
                  <a:lnTo>
                    <a:pt x="2176" y="59"/>
                  </a:lnTo>
                  <a:lnTo>
                    <a:pt x="2208" y="66"/>
                  </a:lnTo>
                  <a:lnTo>
                    <a:pt x="2208" y="66"/>
                  </a:lnTo>
                  <a:lnTo>
                    <a:pt x="2225" y="70"/>
                  </a:lnTo>
                  <a:lnTo>
                    <a:pt x="2243" y="71"/>
                  </a:lnTo>
                  <a:lnTo>
                    <a:pt x="2279" y="77"/>
                  </a:lnTo>
                  <a:lnTo>
                    <a:pt x="2316" y="80"/>
                  </a:lnTo>
                  <a:lnTo>
                    <a:pt x="2331" y="82"/>
                  </a:lnTo>
                  <a:lnTo>
                    <a:pt x="2345" y="85"/>
                  </a:lnTo>
                  <a:lnTo>
                    <a:pt x="2345" y="85"/>
                  </a:lnTo>
                  <a:lnTo>
                    <a:pt x="2352" y="89"/>
                  </a:lnTo>
                  <a:lnTo>
                    <a:pt x="2359" y="96"/>
                  </a:lnTo>
                  <a:lnTo>
                    <a:pt x="2364" y="105"/>
                  </a:lnTo>
                  <a:lnTo>
                    <a:pt x="2371" y="115"/>
                  </a:lnTo>
                  <a:lnTo>
                    <a:pt x="2375" y="129"/>
                  </a:lnTo>
                  <a:lnTo>
                    <a:pt x="2378" y="143"/>
                  </a:lnTo>
                  <a:lnTo>
                    <a:pt x="2382" y="160"/>
                  </a:lnTo>
                  <a:lnTo>
                    <a:pt x="2382" y="178"/>
                  </a:lnTo>
                  <a:lnTo>
                    <a:pt x="2382" y="178"/>
                  </a:lnTo>
                  <a:lnTo>
                    <a:pt x="2390" y="180"/>
                  </a:lnTo>
                  <a:lnTo>
                    <a:pt x="2397" y="183"/>
                  </a:lnTo>
                  <a:lnTo>
                    <a:pt x="2410" y="190"/>
                  </a:lnTo>
                  <a:lnTo>
                    <a:pt x="2420" y="200"/>
                  </a:lnTo>
                  <a:lnTo>
                    <a:pt x="2427" y="213"/>
                  </a:lnTo>
                  <a:lnTo>
                    <a:pt x="2434" y="227"/>
                  </a:lnTo>
                  <a:lnTo>
                    <a:pt x="2439" y="241"/>
                  </a:lnTo>
                  <a:lnTo>
                    <a:pt x="2451" y="268"/>
                  </a:lnTo>
                  <a:lnTo>
                    <a:pt x="2451" y="268"/>
                  </a:lnTo>
                  <a:lnTo>
                    <a:pt x="2481" y="321"/>
                  </a:lnTo>
                  <a:lnTo>
                    <a:pt x="2495" y="345"/>
                  </a:lnTo>
                  <a:lnTo>
                    <a:pt x="2507" y="373"/>
                  </a:lnTo>
                  <a:lnTo>
                    <a:pt x="2507" y="373"/>
                  </a:lnTo>
                  <a:lnTo>
                    <a:pt x="2523" y="404"/>
                  </a:lnTo>
                  <a:lnTo>
                    <a:pt x="2540" y="434"/>
                  </a:lnTo>
                  <a:lnTo>
                    <a:pt x="2573" y="497"/>
                  </a:lnTo>
                  <a:lnTo>
                    <a:pt x="2589" y="528"/>
                  </a:lnTo>
                  <a:lnTo>
                    <a:pt x="2601" y="561"/>
                  </a:lnTo>
                  <a:lnTo>
                    <a:pt x="2612" y="594"/>
                  </a:lnTo>
                  <a:lnTo>
                    <a:pt x="2617" y="612"/>
                  </a:lnTo>
                  <a:lnTo>
                    <a:pt x="2619" y="631"/>
                  </a:lnTo>
                  <a:lnTo>
                    <a:pt x="2619" y="631"/>
                  </a:lnTo>
                  <a:lnTo>
                    <a:pt x="2622" y="662"/>
                  </a:lnTo>
                  <a:lnTo>
                    <a:pt x="2620" y="695"/>
                  </a:lnTo>
                  <a:lnTo>
                    <a:pt x="2617" y="727"/>
                  </a:lnTo>
                  <a:lnTo>
                    <a:pt x="2613" y="756"/>
                  </a:lnTo>
                  <a:lnTo>
                    <a:pt x="2603" y="816"/>
                  </a:lnTo>
                  <a:lnTo>
                    <a:pt x="2599" y="845"/>
                  </a:lnTo>
                  <a:lnTo>
                    <a:pt x="2598" y="875"/>
                  </a:lnTo>
                  <a:lnTo>
                    <a:pt x="2598" y="875"/>
                  </a:lnTo>
                  <a:lnTo>
                    <a:pt x="2601" y="896"/>
                  </a:lnTo>
                  <a:lnTo>
                    <a:pt x="2606" y="917"/>
                  </a:lnTo>
                  <a:lnTo>
                    <a:pt x="2610" y="938"/>
                  </a:lnTo>
                  <a:lnTo>
                    <a:pt x="2612" y="948"/>
                  </a:lnTo>
                  <a:lnTo>
                    <a:pt x="2612" y="959"/>
                  </a:lnTo>
                  <a:lnTo>
                    <a:pt x="2612" y="959"/>
                  </a:lnTo>
                  <a:lnTo>
                    <a:pt x="2610" y="980"/>
                  </a:lnTo>
                  <a:lnTo>
                    <a:pt x="2606" y="1000"/>
                  </a:lnTo>
                  <a:lnTo>
                    <a:pt x="2599" y="1023"/>
                  </a:lnTo>
                  <a:lnTo>
                    <a:pt x="2592" y="1048"/>
                  </a:lnTo>
                  <a:lnTo>
                    <a:pt x="2577" y="1095"/>
                  </a:lnTo>
                  <a:lnTo>
                    <a:pt x="2570" y="1121"/>
                  </a:lnTo>
                  <a:lnTo>
                    <a:pt x="2563" y="1147"/>
                  </a:lnTo>
                  <a:lnTo>
                    <a:pt x="2563" y="1147"/>
                  </a:lnTo>
                  <a:lnTo>
                    <a:pt x="2558" y="1183"/>
                  </a:lnTo>
                  <a:lnTo>
                    <a:pt x="2556" y="1220"/>
                  </a:lnTo>
                  <a:lnTo>
                    <a:pt x="2556" y="1257"/>
                  </a:lnTo>
                  <a:lnTo>
                    <a:pt x="2558" y="1293"/>
                  </a:lnTo>
                  <a:lnTo>
                    <a:pt x="2558" y="1330"/>
                  </a:lnTo>
                  <a:lnTo>
                    <a:pt x="2558" y="1363"/>
                  </a:lnTo>
                  <a:lnTo>
                    <a:pt x="2556" y="1396"/>
                  </a:lnTo>
                  <a:lnTo>
                    <a:pt x="2552" y="1410"/>
                  </a:lnTo>
                  <a:lnTo>
                    <a:pt x="2549" y="1426"/>
                  </a:lnTo>
                  <a:lnTo>
                    <a:pt x="2549" y="1426"/>
                  </a:lnTo>
                  <a:lnTo>
                    <a:pt x="2545" y="1440"/>
                  </a:lnTo>
                  <a:lnTo>
                    <a:pt x="2538" y="1454"/>
                  </a:lnTo>
                  <a:lnTo>
                    <a:pt x="2525" y="1482"/>
                  </a:lnTo>
                  <a:lnTo>
                    <a:pt x="2490" y="1539"/>
                  </a:lnTo>
                  <a:lnTo>
                    <a:pt x="2474" y="1569"/>
                  </a:lnTo>
                  <a:lnTo>
                    <a:pt x="2467" y="1584"/>
                  </a:lnTo>
                  <a:lnTo>
                    <a:pt x="2460" y="1598"/>
                  </a:lnTo>
                  <a:lnTo>
                    <a:pt x="2457" y="1614"/>
                  </a:lnTo>
                  <a:lnTo>
                    <a:pt x="2453" y="1630"/>
                  </a:lnTo>
                  <a:lnTo>
                    <a:pt x="2451" y="1645"/>
                  </a:lnTo>
                  <a:lnTo>
                    <a:pt x="2451" y="1663"/>
                  </a:lnTo>
                  <a:lnTo>
                    <a:pt x="2451" y="1663"/>
                  </a:lnTo>
                  <a:lnTo>
                    <a:pt x="2638" y="1759"/>
                  </a:lnTo>
                  <a:lnTo>
                    <a:pt x="2760" y="1821"/>
                  </a:lnTo>
                  <a:lnTo>
                    <a:pt x="2814" y="1846"/>
                  </a:lnTo>
                  <a:lnTo>
                    <a:pt x="2855" y="1865"/>
                  </a:lnTo>
                  <a:lnTo>
                    <a:pt x="2855" y="1865"/>
                  </a:lnTo>
                  <a:lnTo>
                    <a:pt x="2911" y="1886"/>
                  </a:lnTo>
                  <a:lnTo>
                    <a:pt x="2939" y="1896"/>
                  </a:lnTo>
                  <a:lnTo>
                    <a:pt x="2967" y="1907"/>
                  </a:lnTo>
                  <a:lnTo>
                    <a:pt x="2967" y="1907"/>
                  </a:lnTo>
                  <a:lnTo>
                    <a:pt x="3033" y="1928"/>
                  </a:lnTo>
                  <a:lnTo>
                    <a:pt x="3122" y="1959"/>
                  </a:lnTo>
                  <a:lnTo>
                    <a:pt x="3259" y="2011"/>
                  </a:lnTo>
                  <a:lnTo>
                    <a:pt x="3259" y="2011"/>
                  </a:lnTo>
                  <a:lnTo>
                    <a:pt x="3292" y="2022"/>
                  </a:lnTo>
                  <a:lnTo>
                    <a:pt x="3325" y="2031"/>
                  </a:lnTo>
                  <a:lnTo>
                    <a:pt x="3357" y="2041"/>
                  </a:lnTo>
                  <a:lnTo>
                    <a:pt x="3371" y="2046"/>
                  </a:lnTo>
                  <a:lnTo>
                    <a:pt x="3385" y="2053"/>
                  </a:lnTo>
                  <a:lnTo>
                    <a:pt x="3385" y="2053"/>
                  </a:lnTo>
                  <a:lnTo>
                    <a:pt x="3413" y="2065"/>
                  </a:lnTo>
                  <a:lnTo>
                    <a:pt x="3440" y="2081"/>
                  </a:lnTo>
                  <a:lnTo>
                    <a:pt x="3440" y="2081"/>
                  </a:lnTo>
                  <a:lnTo>
                    <a:pt x="3453" y="2092"/>
                  </a:lnTo>
                  <a:lnTo>
                    <a:pt x="3468" y="2105"/>
                  </a:lnTo>
                  <a:lnTo>
                    <a:pt x="3507" y="2144"/>
                  </a:lnTo>
                  <a:lnTo>
                    <a:pt x="3548" y="2191"/>
                  </a:lnTo>
                  <a:lnTo>
                    <a:pt x="3595" y="2243"/>
                  </a:lnTo>
                  <a:lnTo>
                    <a:pt x="3679" y="2339"/>
                  </a:lnTo>
                  <a:lnTo>
                    <a:pt x="3726" y="2395"/>
                  </a:lnTo>
                  <a:lnTo>
                    <a:pt x="3726" y="2395"/>
                  </a:lnTo>
                  <a:lnTo>
                    <a:pt x="3749" y="2417"/>
                  </a:lnTo>
                  <a:lnTo>
                    <a:pt x="3769" y="2440"/>
                  </a:lnTo>
                  <a:lnTo>
                    <a:pt x="3789" y="2465"/>
                  </a:lnTo>
                  <a:lnTo>
                    <a:pt x="3796" y="2478"/>
                  </a:lnTo>
                  <a:lnTo>
                    <a:pt x="3803" y="2492"/>
                  </a:lnTo>
                  <a:lnTo>
                    <a:pt x="3803" y="2492"/>
                  </a:lnTo>
                  <a:lnTo>
                    <a:pt x="3820" y="2533"/>
                  </a:lnTo>
                  <a:lnTo>
                    <a:pt x="3832" y="2576"/>
                  </a:lnTo>
                  <a:lnTo>
                    <a:pt x="3844" y="2623"/>
                  </a:lnTo>
                  <a:lnTo>
                    <a:pt x="3856" y="2668"/>
                  </a:lnTo>
                  <a:lnTo>
                    <a:pt x="3877" y="2763"/>
                  </a:lnTo>
                  <a:lnTo>
                    <a:pt x="3888" y="2806"/>
                  </a:lnTo>
                  <a:lnTo>
                    <a:pt x="3900" y="2848"/>
                  </a:lnTo>
                  <a:lnTo>
                    <a:pt x="3900" y="28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latin typeface="Arial" charset="0"/>
              </a:endParaRPr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466725" y="2397125"/>
              <a:ext cx="1706563" cy="1536700"/>
            </a:xfrm>
            <a:custGeom>
              <a:avLst/>
              <a:gdLst>
                <a:gd name="T0" fmla="*/ 1416 w 1528"/>
                <a:gd name="T1" fmla="*/ 1095 h 1376"/>
                <a:gd name="T2" fmla="*/ 1255 w 1528"/>
                <a:gd name="T3" fmla="*/ 1004 h 1376"/>
                <a:gd name="T4" fmla="*/ 1219 w 1528"/>
                <a:gd name="T5" fmla="*/ 986 h 1376"/>
                <a:gd name="T6" fmla="*/ 1234 w 1528"/>
                <a:gd name="T7" fmla="*/ 943 h 1376"/>
                <a:gd name="T8" fmla="*/ 1206 w 1528"/>
                <a:gd name="T9" fmla="*/ 909 h 1376"/>
                <a:gd name="T10" fmla="*/ 1235 w 1528"/>
                <a:gd name="T11" fmla="*/ 876 h 1376"/>
                <a:gd name="T12" fmla="*/ 1207 w 1528"/>
                <a:gd name="T13" fmla="*/ 848 h 1376"/>
                <a:gd name="T14" fmla="*/ 1204 w 1528"/>
                <a:gd name="T15" fmla="*/ 826 h 1376"/>
                <a:gd name="T16" fmla="*/ 1202 w 1528"/>
                <a:gd name="T17" fmla="*/ 813 h 1376"/>
                <a:gd name="T18" fmla="*/ 1199 w 1528"/>
                <a:gd name="T19" fmla="*/ 787 h 1376"/>
                <a:gd name="T20" fmla="*/ 1191 w 1528"/>
                <a:gd name="T21" fmla="*/ 683 h 1376"/>
                <a:gd name="T22" fmla="*/ 1191 w 1528"/>
                <a:gd name="T23" fmla="*/ 640 h 1376"/>
                <a:gd name="T24" fmla="*/ 1191 w 1528"/>
                <a:gd name="T25" fmla="*/ 624 h 1376"/>
                <a:gd name="T26" fmla="*/ 1204 w 1528"/>
                <a:gd name="T27" fmla="*/ 602 h 1376"/>
                <a:gd name="T28" fmla="*/ 1209 w 1528"/>
                <a:gd name="T29" fmla="*/ 584 h 1376"/>
                <a:gd name="T30" fmla="*/ 1211 w 1528"/>
                <a:gd name="T31" fmla="*/ 548 h 1376"/>
                <a:gd name="T32" fmla="*/ 1176 w 1528"/>
                <a:gd name="T33" fmla="*/ 495 h 1376"/>
                <a:gd name="T34" fmla="*/ 1169 w 1528"/>
                <a:gd name="T35" fmla="*/ 454 h 1376"/>
                <a:gd name="T36" fmla="*/ 1156 w 1528"/>
                <a:gd name="T37" fmla="*/ 425 h 1376"/>
                <a:gd name="T38" fmla="*/ 1125 w 1528"/>
                <a:gd name="T39" fmla="*/ 379 h 1376"/>
                <a:gd name="T40" fmla="*/ 1128 w 1528"/>
                <a:gd name="T41" fmla="*/ 356 h 1376"/>
                <a:gd name="T42" fmla="*/ 1110 w 1528"/>
                <a:gd name="T43" fmla="*/ 351 h 1376"/>
                <a:gd name="T44" fmla="*/ 1109 w 1528"/>
                <a:gd name="T45" fmla="*/ 318 h 1376"/>
                <a:gd name="T46" fmla="*/ 1095 w 1528"/>
                <a:gd name="T47" fmla="*/ 300 h 1376"/>
                <a:gd name="T48" fmla="*/ 1092 w 1528"/>
                <a:gd name="T49" fmla="*/ 277 h 1376"/>
                <a:gd name="T50" fmla="*/ 1064 w 1528"/>
                <a:gd name="T51" fmla="*/ 249 h 1376"/>
                <a:gd name="T52" fmla="*/ 1038 w 1528"/>
                <a:gd name="T53" fmla="*/ 206 h 1376"/>
                <a:gd name="T54" fmla="*/ 1003 w 1528"/>
                <a:gd name="T55" fmla="*/ 170 h 1376"/>
                <a:gd name="T56" fmla="*/ 980 w 1528"/>
                <a:gd name="T57" fmla="*/ 132 h 1376"/>
                <a:gd name="T58" fmla="*/ 938 w 1528"/>
                <a:gd name="T59" fmla="*/ 91 h 1376"/>
                <a:gd name="T60" fmla="*/ 867 w 1528"/>
                <a:gd name="T61" fmla="*/ 51 h 1376"/>
                <a:gd name="T62" fmla="*/ 757 w 1528"/>
                <a:gd name="T63" fmla="*/ 25 h 1376"/>
                <a:gd name="T64" fmla="*/ 625 w 1528"/>
                <a:gd name="T65" fmla="*/ 16 h 1376"/>
                <a:gd name="T66" fmla="*/ 553 w 1528"/>
                <a:gd name="T67" fmla="*/ 35 h 1376"/>
                <a:gd name="T68" fmla="*/ 505 w 1528"/>
                <a:gd name="T69" fmla="*/ 59 h 1376"/>
                <a:gd name="T70" fmla="*/ 487 w 1528"/>
                <a:gd name="T71" fmla="*/ 59 h 1376"/>
                <a:gd name="T72" fmla="*/ 454 w 1528"/>
                <a:gd name="T73" fmla="*/ 82 h 1376"/>
                <a:gd name="T74" fmla="*/ 347 w 1528"/>
                <a:gd name="T75" fmla="*/ 183 h 1376"/>
                <a:gd name="T76" fmla="*/ 314 w 1528"/>
                <a:gd name="T77" fmla="*/ 229 h 1376"/>
                <a:gd name="T78" fmla="*/ 313 w 1528"/>
                <a:gd name="T79" fmla="*/ 252 h 1376"/>
                <a:gd name="T80" fmla="*/ 278 w 1528"/>
                <a:gd name="T81" fmla="*/ 272 h 1376"/>
                <a:gd name="T82" fmla="*/ 255 w 1528"/>
                <a:gd name="T83" fmla="*/ 326 h 1376"/>
                <a:gd name="T84" fmla="*/ 248 w 1528"/>
                <a:gd name="T85" fmla="*/ 364 h 1376"/>
                <a:gd name="T86" fmla="*/ 250 w 1528"/>
                <a:gd name="T87" fmla="*/ 367 h 1376"/>
                <a:gd name="T88" fmla="*/ 229 w 1528"/>
                <a:gd name="T89" fmla="*/ 395 h 1376"/>
                <a:gd name="T90" fmla="*/ 234 w 1528"/>
                <a:gd name="T91" fmla="*/ 435 h 1376"/>
                <a:gd name="T92" fmla="*/ 215 w 1528"/>
                <a:gd name="T93" fmla="*/ 482 h 1376"/>
                <a:gd name="T94" fmla="*/ 238 w 1528"/>
                <a:gd name="T95" fmla="*/ 514 h 1376"/>
                <a:gd name="T96" fmla="*/ 235 w 1528"/>
                <a:gd name="T97" fmla="*/ 548 h 1376"/>
                <a:gd name="T98" fmla="*/ 225 w 1528"/>
                <a:gd name="T99" fmla="*/ 609 h 1376"/>
                <a:gd name="T100" fmla="*/ 253 w 1528"/>
                <a:gd name="T101" fmla="*/ 728 h 1376"/>
                <a:gd name="T102" fmla="*/ 209 w 1528"/>
                <a:gd name="T103" fmla="*/ 764 h 1376"/>
                <a:gd name="T104" fmla="*/ 194 w 1528"/>
                <a:gd name="T105" fmla="*/ 858 h 1376"/>
                <a:gd name="T106" fmla="*/ 196 w 1528"/>
                <a:gd name="T107" fmla="*/ 992 h 1376"/>
                <a:gd name="T108" fmla="*/ 206 w 1528"/>
                <a:gd name="T109" fmla="*/ 1042 h 1376"/>
                <a:gd name="T110" fmla="*/ 140 w 1528"/>
                <a:gd name="T111" fmla="*/ 1098 h 1376"/>
                <a:gd name="T112" fmla="*/ 1204 w 1528"/>
                <a:gd name="T113" fmla="*/ 545 h 1376"/>
                <a:gd name="T114" fmla="*/ 217 w 1528"/>
                <a:gd name="T115" fmla="*/ 464 h 1376"/>
                <a:gd name="T116" fmla="*/ 237 w 1528"/>
                <a:gd name="T117" fmla="*/ 593 h 1376"/>
                <a:gd name="T118" fmla="*/ 283 w 1528"/>
                <a:gd name="T119" fmla="*/ 280 h 1376"/>
                <a:gd name="T120" fmla="*/ 1137 w 1528"/>
                <a:gd name="T121" fmla="*/ 421 h 1376"/>
                <a:gd name="T122" fmla="*/ 1161 w 1528"/>
                <a:gd name="T123" fmla="*/ 484 h 1376"/>
                <a:gd name="T124" fmla="*/ 1181 w 1528"/>
                <a:gd name="T125" fmla="*/ 658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28" h="1376">
                  <a:moveTo>
                    <a:pt x="561" y="30"/>
                  </a:moveTo>
                  <a:lnTo>
                    <a:pt x="561" y="30"/>
                  </a:lnTo>
                  <a:lnTo>
                    <a:pt x="561" y="28"/>
                  </a:lnTo>
                  <a:lnTo>
                    <a:pt x="561" y="28"/>
                  </a:lnTo>
                  <a:lnTo>
                    <a:pt x="561" y="30"/>
                  </a:lnTo>
                  <a:lnTo>
                    <a:pt x="561" y="30"/>
                  </a:lnTo>
                  <a:close/>
                  <a:moveTo>
                    <a:pt x="452" y="77"/>
                  </a:moveTo>
                  <a:lnTo>
                    <a:pt x="452" y="77"/>
                  </a:lnTo>
                  <a:lnTo>
                    <a:pt x="456" y="76"/>
                  </a:lnTo>
                  <a:lnTo>
                    <a:pt x="457" y="76"/>
                  </a:lnTo>
                  <a:lnTo>
                    <a:pt x="457" y="71"/>
                  </a:lnTo>
                  <a:lnTo>
                    <a:pt x="456" y="67"/>
                  </a:lnTo>
                  <a:lnTo>
                    <a:pt x="452" y="66"/>
                  </a:lnTo>
                  <a:lnTo>
                    <a:pt x="452" y="66"/>
                  </a:lnTo>
                  <a:lnTo>
                    <a:pt x="451" y="67"/>
                  </a:lnTo>
                  <a:lnTo>
                    <a:pt x="452" y="71"/>
                  </a:lnTo>
                  <a:lnTo>
                    <a:pt x="454" y="72"/>
                  </a:lnTo>
                  <a:lnTo>
                    <a:pt x="452" y="77"/>
                  </a:lnTo>
                  <a:lnTo>
                    <a:pt x="452" y="77"/>
                  </a:lnTo>
                  <a:close/>
                  <a:moveTo>
                    <a:pt x="1456" y="1175"/>
                  </a:moveTo>
                  <a:lnTo>
                    <a:pt x="1456" y="1175"/>
                  </a:lnTo>
                  <a:lnTo>
                    <a:pt x="1442" y="1144"/>
                  </a:lnTo>
                  <a:lnTo>
                    <a:pt x="1436" y="1127"/>
                  </a:lnTo>
                  <a:lnTo>
                    <a:pt x="1426" y="1111"/>
                  </a:lnTo>
                  <a:lnTo>
                    <a:pt x="1416" y="1095"/>
                  </a:lnTo>
                  <a:lnTo>
                    <a:pt x="1405" y="1081"/>
                  </a:lnTo>
                  <a:lnTo>
                    <a:pt x="1391" y="1070"/>
                  </a:lnTo>
                  <a:lnTo>
                    <a:pt x="1385" y="1067"/>
                  </a:lnTo>
                  <a:lnTo>
                    <a:pt x="1377" y="1063"/>
                  </a:lnTo>
                  <a:lnTo>
                    <a:pt x="1377" y="1063"/>
                  </a:lnTo>
                  <a:lnTo>
                    <a:pt x="1359" y="1057"/>
                  </a:lnTo>
                  <a:lnTo>
                    <a:pt x="1340" y="1048"/>
                  </a:lnTo>
                  <a:lnTo>
                    <a:pt x="1301" y="1032"/>
                  </a:lnTo>
                  <a:lnTo>
                    <a:pt x="1301" y="1032"/>
                  </a:lnTo>
                  <a:lnTo>
                    <a:pt x="1273" y="1022"/>
                  </a:lnTo>
                  <a:lnTo>
                    <a:pt x="1258" y="1016"/>
                  </a:lnTo>
                  <a:lnTo>
                    <a:pt x="1247" y="1009"/>
                  </a:lnTo>
                  <a:lnTo>
                    <a:pt x="1247" y="1009"/>
                  </a:lnTo>
                  <a:lnTo>
                    <a:pt x="1243" y="1009"/>
                  </a:lnTo>
                  <a:lnTo>
                    <a:pt x="1240" y="1012"/>
                  </a:lnTo>
                  <a:lnTo>
                    <a:pt x="1237" y="1012"/>
                  </a:lnTo>
                  <a:lnTo>
                    <a:pt x="1235" y="1011"/>
                  </a:lnTo>
                  <a:lnTo>
                    <a:pt x="1235" y="1011"/>
                  </a:lnTo>
                  <a:lnTo>
                    <a:pt x="1237" y="1011"/>
                  </a:lnTo>
                  <a:lnTo>
                    <a:pt x="1239" y="1009"/>
                  </a:lnTo>
                  <a:lnTo>
                    <a:pt x="1239" y="1007"/>
                  </a:lnTo>
                  <a:lnTo>
                    <a:pt x="1240" y="1006"/>
                  </a:lnTo>
                  <a:lnTo>
                    <a:pt x="1240" y="1006"/>
                  </a:lnTo>
                  <a:lnTo>
                    <a:pt x="1248" y="1006"/>
                  </a:lnTo>
                  <a:lnTo>
                    <a:pt x="1255" y="1004"/>
                  </a:lnTo>
                  <a:lnTo>
                    <a:pt x="1255" y="1004"/>
                  </a:lnTo>
                  <a:lnTo>
                    <a:pt x="1255" y="1002"/>
                  </a:lnTo>
                  <a:lnTo>
                    <a:pt x="1253" y="999"/>
                  </a:lnTo>
                  <a:lnTo>
                    <a:pt x="1252" y="997"/>
                  </a:lnTo>
                  <a:lnTo>
                    <a:pt x="1252" y="994"/>
                  </a:lnTo>
                  <a:lnTo>
                    <a:pt x="1245" y="994"/>
                  </a:lnTo>
                  <a:lnTo>
                    <a:pt x="1245" y="994"/>
                  </a:lnTo>
                  <a:lnTo>
                    <a:pt x="1245" y="997"/>
                  </a:lnTo>
                  <a:lnTo>
                    <a:pt x="1247" y="999"/>
                  </a:lnTo>
                  <a:lnTo>
                    <a:pt x="1248" y="1001"/>
                  </a:lnTo>
                  <a:lnTo>
                    <a:pt x="1247" y="1004"/>
                  </a:lnTo>
                  <a:lnTo>
                    <a:pt x="1247" y="1004"/>
                  </a:lnTo>
                  <a:lnTo>
                    <a:pt x="1245" y="1004"/>
                  </a:lnTo>
                  <a:lnTo>
                    <a:pt x="1242" y="1002"/>
                  </a:lnTo>
                  <a:lnTo>
                    <a:pt x="1240" y="1002"/>
                  </a:lnTo>
                  <a:lnTo>
                    <a:pt x="1239" y="1001"/>
                  </a:lnTo>
                  <a:lnTo>
                    <a:pt x="1239" y="1001"/>
                  </a:lnTo>
                  <a:lnTo>
                    <a:pt x="1237" y="1006"/>
                  </a:lnTo>
                  <a:lnTo>
                    <a:pt x="1235" y="1007"/>
                  </a:lnTo>
                  <a:lnTo>
                    <a:pt x="1234" y="1007"/>
                  </a:lnTo>
                  <a:lnTo>
                    <a:pt x="1234" y="1007"/>
                  </a:lnTo>
                  <a:lnTo>
                    <a:pt x="1229" y="994"/>
                  </a:lnTo>
                  <a:lnTo>
                    <a:pt x="1225" y="989"/>
                  </a:lnTo>
                  <a:lnTo>
                    <a:pt x="1219" y="986"/>
                  </a:lnTo>
                  <a:lnTo>
                    <a:pt x="1219" y="986"/>
                  </a:lnTo>
                  <a:lnTo>
                    <a:pt x="1222" y="983"/>
                  </a:lnTo>
                  <a:lnTo>
                    <a:pt x="1227" y="983"/>
                  </a:lnTo>
                  <a:lnTo>
                    <a:pt x="1237" y="984"/>
                  </a:lnTo>
                  <a:lnTo>
                    <a:pt x="1237" y="984"/>
                  </a:lnTo>
                  <a:lnTo>
                    <a:pt x="1237" y="974"/>
                  </a:lnTo>
                  <a:lnTo>
                    <a:pt x="1234" y="968"/>
                  </a:lnTo>
                  <a:lnTo>
                    <a:pt x="1234" y="968"/>
                  </a:lnTo>
                  <a:lnTo>
                    <a:pt x="1237" y="968"/>
                  </a:lnTo>
                  <a:lnTo>
                    <a:pt x="1237" y="966"/>
                  </a:lnTo>
                  <a:lnTo>
                    <a:pt x="1237" y="963"/>
                  </a:lnTo>
                  <a:lnTo>
                    <a:pt x="1235" y="960"/>
                  </a:lnTo>
                  <a:lnTo>
                    <a:pt x="1235" y="960"/>
                  </a:lnTo>
                  <a:lnTo>
                    <a:pt x="1234" y="963"/>
                  </a:lnTo>
                  <a:lnTo>
                    <a:pt x="1232" y="963"/>
                  </a:lnTo>
                  <a:lnTo>
                    <a:pt x="1232" y="963"/>
                  </a:lnTo>
                  <a:lnTo>
                    <a:pt x="1232" y="961"/>
                  </a:lnTo>
                  <a:lnTo>
                    <a:pt x="1234" y="958"/>
                  </a:lnTo>
                  <a:lnTo>
                    <a:pt x="1234" y="958"/>
                  </a:lnTo>
                  <a:lnTo>
                    <a:pt x="1229" y="958"/>
                  </a:lnTo>
                  <a:lnTo>
                    <a:pt x="1225" y="955"/>
                  </a:lnTo>
                  <a:lnTo>
                    <a:pt x="1220" y="948"/>
                  </a:lnTo>
                  <a:lnTo>
                    <a:pt x="1220" y="948"/>
                  </a:lnTo>
                  <a:lnTo>
                    <a:pt x="1225" y="946"/>
                  </a:lnTo>
                  <a:lnTo>
                    <a:pt x="1230" y="945"/>
                  </a:lnTo>
                  <a:lnTo>
                    <a:pt x="1234" y="943"/>
                  </a:lnTo>
                  <a:lnTo>
                    <a:pt x="1237" y="945"/>
                  </a:lnTo>
                  <a:lnTo>
                    <a:pt x="1237" y="945"/>
                  </a:lnTo>
                  <a:lnTo>
                    <a:pt x="1237" y="943"/>
                  </a:lnTo>
                  <a:lnTo>
                    <a:pt x="1235" y="941"/>
                  </a:lnTo>
                  <a:lnTo>
                    <a:pt x="1232" y="941"/>
                  </a:lnTo>
                  <a:lnTo>
                    <a:pt x="1230" y="940"/>
                  </a:lnTo>
                  <a:lnTo>
                    <a:pt x="1232" y="937"/>
                  </a:lnTo>
                  <a:lnTo>
                    <a:pt x="1232" y="937"/>
                  </a:lnTo>
                  <a:lnTo>
                    <a:pt x="1227" y="935"/>
                  </a:lnTo>
                  <a:lnTo>
                    <a:pt x="1224" y="935"/>
                  </a:lnTo>
                  <a:lnTo>
                    <a:pt x="1217" y="930"/>
                  </a:lnTo>
                  <a:lnTo>
                    <a:pt x="1217" y="930"/>
                  </a:lnTo>
                  <a:lnTo>
                    <a:pt x="1219" y="928"/>
                  </a:lnTo>
                  <a:lnTo>
                    <a:pt x="1217" y="925"/>
                  </a:lnTo>
                  <a:lnTo>
                    <a:pt x="1215" y="918"/>
                  </a:lnTo>
                  <a:lnTo>
                    <a:pt x="1215" y="910"/>
                  </a:lnTo>
                  <a:lnTo>
                    <a:pt x="1215" y="909"/>
                  </a:lnTo>
                  <a:lnTo>
                    <a:pt x="1219" y="907"/>
                  </a:lnTo>
                  <a:lnTo>
                    <a:pt x="1219" y="907"/>
                  </a:lnTo>
                  <a:lnTo>
                    <a:pt x="1217" y="904"/>
                  </a:lnTo>
                  <a:lnTo>
                    <a:pt x="1215" y="902"/>
                  </a:lnTo>
                  <a:lnTo>
                    <a:pt x="1211" y="899"/>
                  </a:lnTo>
                  <a:lnTo>
                    <a:pt x="1211" y="899"/>
                  </a:lnTo>
                  <a:lnTo>
                    <a:pt x="1207" y="907"/>
                  </a:lnTo>
                  <a:lnTo>
                    <a:pt x="1206" y="909"/>
                  </a:lnTo>
                  <a:lnTo>
                    <a:pt x="1202" y="912"/>
                  </a:lnTo>
                  <a:lnTo>
                    <a:pt x="1202" y="912"/>
                  </a:lnTo>
                  <a:lnTo>
                    <a:pt x="1199" y="907"/>
                  </a:lnTo>
                  <a:lnTo>
                    <a:pt x="1196" y="904"/>
                  </a:lnTo>
                  <a:lnTo>
                    <a:pt x="1196" y="904"/>
                  </a:lnTo>
                  <a:lnTo>
                    <a:pt x="1197" y="902"/>
                  </a:lnTo>
                  <a:lnTo>
                    <a:pt x="1199" y="899"/>
                  </a:lnTo>
                  <a:lnTo>
                    <a:pt x="1199" y="897"/>
                  </a:lnTo>
                  <a:lnTo>
                    <a:pt x="1202" y="895"/>
                  </a:lnTo>
                  <a:lnTo>
                    <a:pt x="1202" y="895"/>
                  </a:lnTo>
                  <a:lnTo>
                    <a:pt x="1217" y="897"/>
                  </a:lnTo>
                  <a:lnTo>
                    <a:pt x="1224" y="897"/>
                  </a:lnTo>
                  <a:lnTo>
                    <a:pt x="1234" y="895"/>
                  </a:lnTo>
                  <a:lnTo>
                    <a:pt x="1234" y="895"/>
                  </a:lnTo>
                  <a:lnTo>
                    <a:pt x="1234" y="892"/>
                  </a:lnTo>
                  <a:lnTo>
                    <a:pt x="1235" y="890"/>
                  </a:lnTo>
                  <a:lnTo>
                    <a:pt x="1235" y="890"/>
                  </a:lnTo>
                  <a:lnTo>
                    <a:pt x="1227" y="886"/>
                  </a:lnTo>
                  <a:lnTo>
                    <a:pt x="1224" y="884"/>
                  </a:lnTo>
                  <a:lnTo>
                    <a:pt x="1224" y="879"/>
                  </a:lnTo>
                  <a:lnTo>
                    <a:pt x="1224" y="879"/>
                  </a:lnTo>
                  <a:lnTo>
                    <a:pt x="1227" y="879"/>
                  </a:lnTo>
                  <a:lnTo>
                    <a:pt x="1230" y="879"/>
                  </a:lnTo>
                  <a:lnTo>
                    <a:pt x="1234" y="877"/>
                  </a:lnTo>
                  <a:lnTo>
                    <a:pt x="1235" y="876"/>
                  </a:lnTo>
                  <a:lnTo>
                    <a:pt x="1234" y="874"/>
                  </a:lnTo>
                  <a:lnTo>
                    <a:pt x="1234" y="874"/>
                  </a:lnTo>
                  <a:lnTo>
                    <a:pt x="1229" y="877"/>
                  </a:lnTo>
                  <a:lnTo>
                    <a:pt x="1222" y="879"/>
                  </a:lnTo>
                  <a:lnTo>
                    <a:pt x="1217" y="877"/>
                  </a:lnTo>
                  <a:lnTo>
                    <a:pt x="1212" y="876"/>
                  </a:lnTo>
                  <a:lnTo>
                    <a:pt x="1212" y="876"/>
                  </a:lnTo>
                  <a:lnTo>
                    <a:pt x="1215" y="871"/>
                  </a:lnTo>
                  <a:lnTo>
                    <a:pt x="1217" y="869"/>
                  </a:lnTo>
                  <a:lnTo>
                    <a:pt x="1214" y="867"/>
                  </a:lnTo>
                  <a:lnTo>
                    <a:pt x="1214" y="867"/>
                  </a:lnTo>
                  <a:lnTo>
                    <a:pt x="1214" y="869"/>
                  </a:lnTo>
                  <a:lnTo>
                    <a:pt x="1212" y="871"/>
                  </a:lnTo>
                  <a:lnTo>
                    <a:pt x="1207" y="871"/>
                  </a:lnTo>
                  <a:lnTo>
                    <a:pt x="1204" y="869"/>
                  </a:lnTo>
                  <a:lnTo>
                    <a:pt x="1201" y="869"/>
                  </a:lnTo>
                  <a:lnTo>
                    <a:pt x="1201" y="869"/>
                  </a:lnTo>
                  <a:lnTo>
                    <a:pt x="1206" y="864"/>
                  </a:lnTo>
                  <a:lnTo>
                    <a:pt x="1211" y="859"/>
                  </a:lnTo>
                  <a:lnTo>
                    <a:pt x="1211" y="859"/>
                  </a:lnTo>
                  <a:lnTo>
                    <a:pt x="1209" y="856"/>
                  </a:lnTo>
                  <a:lnTo>
                    <a:pt x="1207" y="853"/>
                  </a:lnTo>
                  <a:lnTo>
                    <a:pt x="1209" y="851"/>
                  </a:lnTo>
                  <a:lnTo>
                    <a:pt x="1207" y="848"/>
                  </a:lnTo>
                  <a:lnTo>
                    <a:pt x="1207" y="848"/>
                  </a:lnTo>
                  <a:lnTo>
                    <a:pt x="1206" y="849"/>
                  </a:lnTo>
                  <a:lnTo>
                    <a:pt x="1204" y="848"/>
                  </a:lnTo>
                  <a:lnTo>
                    <a:pt x="1202" y="844"/>
                  </a:lnTo>
                  <a:lnTo>
                    <a:pt x="1201" y="843"/>
                  </a:lnTo>
                  <a:lnTo>
                    <a:pt x="1201" y="843"/>
                  </a:lnTo>
                  <a:lnTo>
                    <a:pt x="1199" y="846"/>
                  </a:lnTo>
                  <a:lnTo>
                    <a:pt x="1199" y="846"/>
                  </a:lnTo>
                  <a:lnTo>
                    <a:pt x="1199" y="844"/>
                  </a:lnTo>
                  <a:lnTo>
                    <a:pt x="1199" y="844"/>
                  </a:lnTo>
                  <a:lnTo>
                    <a:pt x="1199" y="843"/>
                  </a:lnTo>
                  <a:lnTo>
                    <a:pt x="1201" y="841"/>
                  </a:lnTo>
                  <a:lnTo>
                    <a:pt x="1202" y="841"/>
                  </a:lnTo>
                  <a:lnTo>
                    <a:pt x="1202" y="838"/>
                  </a:lnTo>
                  <a:lnTo>
                    <a:pt x="1202" y="834"/>
                  </a:lnTo>
                  <a:lnTo>
                    <a:pt x="1202" y="834"/>
                  </a:lnTo>
                  <a:lnTo>
                    <a:pt x="1199" y="834"/>
                  </a:lnTo>
                  <a:lnTo>
                    <a:pt x="1197" y="834"/>
                  </a:lnTo>
                  <a:lnTo>
                    <a:pt x="1197" y="833"/>
                  </a:lnTo>
                  <a:lnTo>
                    <a:pt x="1197" y="833"/>
                  </a:lnTo>
                  <a:lnTo>
                    <a:pt x="1199" y="831"/>
                  </a:lnTo>
                  <a:lnTo>
                    <a:pt x="1197" y="830"/>
                  </a:lnTo>
                  <a:lnTo>
                    <a:pt x="1197" y="828"/>
                  </a:lnTo>
                  <a:lnTo>
                    <a:pt x="1199" y="828"/>
                  </a:lnTo>
                  <a:lnTo>
                    <a:pt x="1199" y="828"/>
                  </a:lnTo>
                  <a:lnTo>
                    <a:pt x="1204" y="826"/>
                  </a:lnTo>
                  <a:lnTo>
                    <a:pt x="1207" y="828"/>
                  </a:lnTo>
                  <a:lnTo>
                    <a:pt x="1215" y="831"/>
                  </a:lnTo>
                  <a:lnTo>
                    <a:pt x="1222" y="833"/>
                  </a:lnTo>
                  <a:lnTo>
                    <a:pt x="1225" y="833"/>
                  </a:lnTo>
                  <a:lnTo>
                    <a:pt x="1230" y="833"/>
                  </a:lnTo>
                  <a:lnTo>
                    <a:pt x="1230" y="833"/>
                  </a:lnTo>
                  <a:lnTo>
                    <a:pt x="1225" y="830"/>
                  </a:lnTo>
                  <a:lnTo>
                    <a:pt x="1224" y="826"/>
                  </a:lnTo>
                  <a:lnTo>
                    <a:pt x="1224" y="826"/>
                  </a:lnTo>
                  <a:lnTo>
                    <a:pt x="1229" y="816"/>
                  </a:lnTo>
                  <a:lnTo>
                    <a:pt x="1234" y="805"/>
                  </a:lnTo>
                  <a:lnTo>
                    <a:pt x="1234" y="805"/>
                  </a:lnTo>
                  <a:lnTo>
                    <a:pt x="1232" y="805"/>
                  </a:lnTo>
                  <a:lnTo>
                    <a:pt x="1230" y="805"/>
                  </a:lnTo>
                  <a:lnTo>
                    <a:pt x="1229" y="802"/>
                  </a:lnTo>
                  <a:lnTo>
                    <a:pt x="1229" y="802"/>
                  </a:lnTo>
                  <a:lnTo>
                    <a:pt x="1225" y="805"/>
                  </a:lnTo>
                  <a:lnTo>
                    <a:pt x="1222" y="808"/>
                  </a:lnTo>
                  <a:lnTo>
                    <a:pt x="1220" y="811"/>
                  </a:lnTo>
                  <a:lnTo>
                    <a:pt x="1215" y="813"/>
                  </a:lnTo>
                  <a:lnTo>
                    <a:pt x="1215" y="813"/>
                  </a:lnTo>
                  <a:lnTo>
                    <a:pt x="1212" y="811"/>
                  </a:lnTo>
                  <a:lnTo>
                    <a:pt x="1211" y="811"/>
                  </a:lnTo>
                  <a:lnTo>
                    <a:pt x="1207" y="813"/>
                  </a:lnTo>
                  <a:lnTo>
                    <a:pt x="1202" y="813"/>
                  </a:lnTo>
                  <a:lnTo>
                    <a:pt x="1202" y="813"/>
                  </a:lnTo>
                  <a:lnTo>
                    <a:pt x="1202" y="807"/>
                  </a:lnTo>
                  <a:lnTo>
                    <a:pt x="1202" y="802"/>
                  </a:lnTo>
                  <a:lnTo>
                    <a:pt x="1202" y="797"/>
                  </a:lnTo>
                  <a:lnTo>
                    <a:pt x="1201" y="795"/>
                  </a:lnTo>
                  <a:lnTo>
                    <a:pt x="1199" y="795"/>
                  </a:lnTo>
                  <a:lnTo>
                    <a:pt x="1199" y="795"/>
                  </a:lnTo>
                  <a:lnTo>
                    <a:pt x="1197" y="803"/>
                  </a:lnTo>
                  <a:lnTo>
                    <a:pt x="1196" y="807"/>
                  </a:lnTo>
                  <a:lnTo>
                    <a:pt x="1192" y="808"/>
                  </a:lnTo>
                  <a:lnTo>
                    <a:pt x="1191" y="808"/>
                  </a:lnTo>
                  <a:lnTo>
                    <a:pt x="1191" y="808"/>
                  </a:lnTo>
                  <a:lnTo>
                    <a:pt x="1192" y="803"/>
                  </a:lnTo>
                  <a:lnTo>
                    <a:pt x="1191" y="798"/>
                  </a:lnTo>
                  <a:lnTo>
                    <a:pt x="1191" y="793"/>
                  </a:lnTo>
                  <a:lnTo>
                    <a:pt x="1192" y="788"/>
                  </a:lnTo>
                  <a:lnTo>
                    <a:pt x="1192" y="788"/>
                  </a:lnTo>
                  <a:lnTo>
                    <a:pt x="1192" y="790"/>
                  </a:lnTo>
                  <a:lnTo>
                    <a:pt x="1192" y="792"/>
                  </a:lnTo>
                  <a:lnTo>
                    <a:pt x="1197" y="793"/>
                  </a:lnTo>
                  <a:lnTo>
                    <a:pt x="1201" y="792"/>
                  </a:lnTo>
                  <a:lnTo>
                    <a:pt x="1201" y="790"/>
                  </a:lnTo>
                  <a:lnTo>
                    <a:pt x="1201" y="790"/>
                  </a:lnTo>
                  <a:lnTo>
                    <a:pt x="1201" y="790"/>
                  </a:lnTo>
                  <a:lnTo>
                    <a:pt x="1199" y="787"/>
                  </a:lnTo>
                  <a:lnTo>
                    <a:pt x="1197" y="783"/>
                  </a:lnTo>
                  <a:lnTo>
                    <a:pt x="1196" y="770"/>
                  </a:lnTo>
                  <a:lnTo>
                    <a:pt x="1196" y="747"/>
                  </a:lnTo>
                  <a:lnTo>
                    <a:pt x="1196" y="747"/>
                  </a:lnTo>
                  <a:lnTo>
                    <a:pt x="1196" y="749"/>
                  </a:lnTo>
                  <a:lnTo>
                    <a:pt x="1199" y="751"/>
                  </a:lnTo>
                  <a:lnTo>
                    <a:pt x="1199" y="751"/>
                  </a:lnTo>
                  <a:lnTo>
                    <a:pt x="1199" y="737"/>
                  </a:lnTo>
                  <a:lnTo>
                    <a:pt x="1202" y="724"/>
                  </a:lnTo>
                  <a:lnTo>
                    <a:pt x="1204" y="711"/>
                  </a:lnTo>
                  <a:lnTo>
                    <a:pt x="1202" y="698"/>
                  </a:lnTo>
                  <a:lnTo>
                    <a:pt x="1202" y="698"/>
                  </a:lnTo>
                  <a:lnTo>
                    <a:pt x="1207" y="696"/>
                  </a:lnTo>
                  <a:lnTo>
                    <a:pt x="1209" y="695"/>
                  </a:lnTo>
                  <a:lnTo>
                    <a:pt x="1209" y="693"/>
                  </a:lnTo>
                  <a:lnTo>
                    <a:pt x="1209" y="693"/>
                  </a:lnTo>
                  <a:lnTo>
                    <a:pt x="1206" y="693"/>
                  </a:lnTo>
                  <a:lnTo>
                    <a:pt x="1204" y="695"/>
                  </a:lnTo>
                  <a:lnTo>
                    <a:pt x="1202" y="696"/>
                  </a:lnTo>
                  <a:lnTo>
                    <a:pt x="1199" y="696"/>
                  </a:lnTo>
                  <a:lnTo>
                    <a:pt x="1199" y="696"/>
                  </a:lnTo>
                  <a:lnTo>
                    <a:pt x="1194" y="690"/>
                  </a:lnTo>
                  <a:lnTo>
                    <a:pt x="1192" y="688"/>
                  </a:lnTo>
                  <a:lnTo>
                    <a:pt x="1191" y="683"/>
                  </a:lnTo>
                  <a:lnTo>
                    <a:pt x="1191" y="683"/>
                  </a:lnTo>
                  <a:lnTo>
                    <a:pt x="1192" y="685"/>
                  </a:lnTo>
                  <a:lnTo>
                    <a:pt x="1194" y="685"/>
                  </a:lnTo>
                  <a:lnTo>
                    <a:pt x="1197" y="683"/>
                  </a:lnTo>
                  <a:lnTo>
                    <a:pt x="1201" y="685"/>
                  </a:lnTo>
                  <a:lnTo>
                    <a:pt x="1201" y="685"/>
                  </a:lnTo>
                  <a:lnTo>
                    <a:pt x="1201" y="678"/>
                  </a:lnTo>
                  <a:lnTo>
                    <a:pt x="1201" y="676"/>
                  </a:lnTo>
                  <a:lnTo>
                    <a:pt x="1199" y="675"/>
                  </a:lnTo>
                  <a:lnTo>
                    <a:pt x="1199" y="675"/>
                  </a:lnTo>
                  <a:lnTo>
                    <a:pt x="1197" y="678"/>
                  </a:lnTo>
                  <a:lnTo>
                    <a:pt x="1197" y="678"/>
                  </a:lnTo>
                  <a:lnTo>
                    <a:pt x="1196" y="680"/>
                  </a:lnTo>
                  <a:lnTo>
                    <a:pt x="1196" y="680"/>
                  </a:lnTo>
                  <a:lnTo>
                    <a:pt x="1194" y="668"/>
                  </a:lnTo>
                  <a:lnTo>
                    <a:pt x="1192" y="660"/>
                  </a:lnTo>
                  <a:lnTo>
                    <a:pt x="1189" y="652"/>
                  </a:lnTo>
                  <a:lnTo>
                    <a:pt x="1183" y="642"/>
                  </a:lnTo>
                  <a:lnTo>
                    <a:pt x="1183" y="642"/>
                  </a:lnTo>
                  <a:lnTo>
                    <a:pt x="1186" y="644"/>
                  </a:lnTo>
                  <a:lnTo>
                    <a:pt x="1188" y="645"/>
                  </a:lnTo>
                  <a:lnTo>
                    <a:pt x="1189" y="647"/>
                  </a:lnTo>
                  <a:lnTo>
                    <a:pt x="1194" y="647"/>
                  </a:lnTo>
                  <a:lnTo>
                    <a:pt x="1194" y="647"/>
                  </a:lnTo>
                  <a:lnTo>
                    <a:pt x="1192" y="644"/>
                  </a:lnTo>
                  <a:lnTo>
                    <a:pt x="1191" y="640"/>
                  </a:lnTo>
                  <a:lnTo>
                    <a:pt x="1189" y="637"/>
                  </a:lnTo>
                  <a:lnTo>
                    <a:pt x="1191" y="634"/>
                  </a:lnTo>
                  <a:lnTo>
                    <a:pt x="1191" y="634"/>
                  </a:lnTo>
                  <a:lnTo>
                    <a:pt x="1196" y="634"/>
                  </a:lnTo>
                  <a:lnTo>
                    <a:pt x="1197" y="632"/>
                  </a:lnTo>
                  <a:lnTo>
                    <a:pt x="1197" y="630"/>
                  </a:lnTo>
                  <a:lnTo>
                    <a:pt x="1197" y="630"/>
                  </a:lnTo>
                  <a:lnTo>
                    <a:pt x="1196" y="629"/>
                  </a:lnTo>
                  <a:lnTo>
                    <a:pt x="1196" y="625"/>
                  </a:lnTo>
                  <a:lnTo>
                    <a:pt x="1196" y="617"/>
                  </a:lnTo>
                  <a:lnTo>
                    <a:pt x="1194" y="611"/>
                  </a:lnTo>
                  <a:lnTo>
                    <a:pt x="1192" y="607"/>
                  </a:lnTo>
                  <a:lnTo>
                    <a:pt x="1191" y="606"/>
                  </a:lnTo>
                  <a:lnTo>
                    <a:pt x="1191" y="606"/>
                  </a:lnTo>
                  <a:lnTo>
                    <a:pt x="1189" y="607"/>
                  </a:lnTo>
                  <a:lnTo>
                    <a:pt x="1189" y="609"/>
                  </a:lnTo>
                  <a:lnTo>
                    <a:pt x="1188" y="611"/>
                  </a:lnTo>
                  <a:lnTo>
                    <a:pt x="1188" y="612"/>
                  </a:lnTo>
                  <a:lnTo>
                    <a:pt x="1188" y="612"/>
                  </a:lnTo>
                  <a:lnTo>
                    <a:pt x="1189" y="612"/>
                  </a:lnTo>
                  <a:lnTo>
                    <a:pt x="1191" y="614"/>
                  </a:lnTo>
                  <a:lnTo>
                    <a:pt x="1192" y="616"/>
                  </a:lnTo>
                  <a:lnTo>
                    <a:pt x="1191" y="621"/>
                  </a:lnTo>
                  <a:lnTo>
                    <a:pt x="1191" y="624"/>
                  </a:lnTo>
                  <a:lnTo>
                    <a:pt x="1191" y="624"/>
                  </a:lnTo>
                  <a:lnTo>
                    <a:pt x="1178" y="611"/>
                  </a:lnTo>
                  <a:lnTo>
                    <a:pt x="1174" y="604"/>
                  </a:lnTo>
                  <a:lnTo>
                    <a:pt x="1174" y="602"/>
                  </a:lnTo>
                  <a:lnTo>
                    <a:pt x="1176" y="599"/>
                  </a:lnTo>
                  <a:lnTo>
                    <a:pt x="1176" y="599"/>
                  </a:lnTo>
                  <a:lnTo>
                    <a:pt x="1174" y="597"/>
                  </a:lnTo>
                  <a:lnTo>
                    <a:pt x="1171" y="597"/>
                  </a:lnTo>
                  <a:lnTo>
                    <a:pt x="1169" y="596"/>
                  </a:lnTo>
                  <a:lnTo>
                    <a:pt x="1168" y="594"/>
                  </a:lnTo>
                  <a:lnTo>
                    <a:pt x="1168" y="594"/>
                  </a:lnTo>
                  <a:lnTo>
                    <a:pt x="1171" y="593"/>
                  </a:lnTo>
                  <a:lnTo>
                    <a:pt x="1173" y="594"/>
                  </a:lnTo>
                  <a:lnTo>
                    <a:pt x="1176" y="596"/>
                  </a:lnTo>
                  <a:lnTo>
                    <a:pt x="1178" y="597"/>
                  </a:lnTo>
                  <a:lnTo>
                    <a:pt x="1179" y="597"/>
                  </a:lnTo>
                  <a:lnTo>
                    <a:pt x="1179" y="597"/>
                  </a:lnTo>
                  <a:lnTo>
                    <a:pt x="1179" y="593"/>
                  </a:lnTo>
                  <a:lnTo>
                    <a:pt x="1178" y="591"/>
                  </a:lnTo>
                  <a:lnTo>
                    <a:pt x="1178" y="589"/>
                  </a:lnTo>
                  <a:lnTo>
                    <a:pt x="1176" y="586"/>
                  </a:lnTo>
                  <a:lnTo>
                    <a:pt x="1176" y="586"/>
                  </a:lnTo>
                  <a:lnTo>
                    <a:pt x="1181" y="589"/>
                  </a:lnTo>
                  <a:lnTo>
                    <a:pt x="1184" y="593"/>
                  </a:lnTo>
                  <a:lnTo>
                    <a:pt x="1196" y="597"/>
                  </a:lnTo>
                  <a:lnTo>
                    <a:pt x="1204" y="602"/>
                  </a:lnTo>
                  <a:lnTo>
                    <a:pt x="1207" y="607"/>
                  </a:lnTo>
                  <a:lnTo>
                    <a:pt x="1209" y="612"/>
                  </a:lnTo>
                  <a:lnTo>
                    <a:pt x="1209" y="612"/>
                  </a:lnTo>
                  <a:lnTo>
                    <a:pt x="1211" y="611"/>
                  </a:lnTo>
                  <a:lnTo>
                    <a:pt x="1209" y="609"/>
                  </a:lnTo>
                  <a:lnTo>
                    <a:pt x="1207" y="604"/>
                  </a:lnTo>
                  <a:lnTo>
                    <a:pt x="1207" y="599"/>
                  </a:lnTo>
                  <a:lnTo>
                    <a:pt x="1207" y="597"/>
                  </a:lnTo>
                  <a:lnTo>
                    <a:pt x="1209" y="596"/>
                  </a:lnTo>
                  <a:lnTo>
                    <a:pt x="1209" y="596"/>
                  </a:lnTo>
                  <a:lnTo>
                    <a:pt x="1207" y="594"/>
                  </a:lnTo>
                  <a:lnTo>
                    <a:pt x="1206" y="594"/>
                  </a:lnTo>
                  <a:lnTo>
                    <a:pt x="1202" y="597"/>
                  </a:lnTo>
                  <a:lnTo>
                    <a:pt x="1202" y="597"/>
                  </a:lnTo>
                  <a:lnTo>
                    <a:pt x="1201" y="591"/>
                  </a:lnTo>
                  <a:lnTo>
                    <a:pt x="1199" y="586"/>
                  </a:lnTo>
                  <a:lnTo>
                    <a:pt x="1199" y="586"/>
                  </a:lnTo>
                  <a:lnTo>
                    <a:pt x="1202" y="588"/>
                  </a:lnTo>
                  <a:lnTo>
                    <a:pt x="1202" y="586"/>
                  </a:lnTo>
                  <a:lnTo>
                    <a:pt x="1204" y="583"/>
                  </a:lnTo>
                  <a:lnTo>
                    <a:pt x="1204" y="581"/>
                  </a:lnTo>
                  <a:lnTo>
                    <a:pt x="1204" y="581"/>
                  </a:lnTo>
                  <a:lnTo>
                    <a:pt x="1206" y="583"/>
                  </a:lnTo>
                  <a:lnTo>
                    <a:pt x="1207" y="584"/>
                  </a:lnTo>
                  <a:lnTo>
                    <a:pt x="1209" y="584"/>
                  </a:lnTo>
                  <a:lnTo>
                    <a:pt x="1209" y="586"/>
                  </a:lnTo>
                  <a:lnTo>
                    <a:pt x="1209" y="586"/>
                  </a:lnTo>
                  <a:lnTo>
                    <a:pt x="1212" y="607"/>
                  </a:lnTo>
                  <a:lnTo>
                    <a:pt x="1214" y="617"/>
                  </a:lnTo>
                  <a:lnTo>
                    <a:pt x="1217" y="624"/>
                  </a:lnTo>
                  <a:lnTo>
                    <a:pt x="1217" y="624"/>
                  </a:lnTo>
                  <a:lnTo>
                    <a:pt x="1222" y="617"/>
                  </a:lnTo>
                  <a:lnTo>
                    <a:pt x="1224" y="611"/>
                  </a:lnTo>
                  <a:lnTo>
                    <a:pt x="1224" y="604"/>
                  </a:lnTo>
                  <a:lnTo>
                    <a:pt x="1224" y="602"/>
                  </a:lnTo>
                  <a:lnTo>
                    <a:pt x="1220" y="601"/>
                  </a:lnTo>
                  <a:lnTo>
                    <a:pt x="1220" y="601"/>
                  </a:lnTo>
                  <a:lnTo>
                    <a:pt x="1220" y="599"/>
                  </a:lnTo>
                  <a:lnTo>
                    <a:pt x="1222" y="597"/>
                  </a:lnTo>
                  <a:lnTo>
                    <a:pt x="1224" y="596"/>
                  </a:lnTo>
                  <a:lnTo>
                    <a:pt x="1224" y="594"/>
                  </a:lnTo>
                  <a:lnTo>
                    <a:pt x="1224" y="594"/>
                  </a:lnTo>
                  <a:lnTo>
                    <a:pt x="1220" y="593"/>
                  </a:lnTo>
                  <a:lnTo>
                    <a:pt x="1219" y="591"/>
                  </a:lnTo>
                  <a:lnTo>
                    <a:pt x="1219" y="583"/>
                  </a:lnTo>
                  <a:lnTo>
                    <a:pt x="1220" y="568"/>
                  </a:lnTo>
                  <a:lnTo>
                    <a:pt x="1220" y="568"/>
                  </a:lnTo>
                  <a:lnTo>
                    <a:pt x="1215" y="565"/>
                  </a:lnTo>
                  <a:lnTo>
                    <a:pt x="1214" y="561"/>
                  </a:lnTo>
                  <a:lnTo>
                    <a:pt x="1211" y="548"/>
                  </a:lnTo>
                  <a:lnTo>
                    <a:pt x="1207" y="537"/>
                  </a:lnTo>
                  <a:lnTo>
                    <a:pt x="1204" y="532"/>
                  </a:lnTo>
                  <a:lnTo>
                    <a:pt x="1201" y="528"/>
                  </a:lnTo>
                  <a:lnTo>
                    <a:pt x="1201" y="528"/>
                  </a:lnTo>
                  <a:lnTo>
                    <a:pt x="1201" y="523"/>
                  </a:lnTo>
                  <a:lnTo>
                    <a:pt x="1204" y="520"/>
                  </a:lnTo>
                  <a:lnTo>
                    <a:pt x="1204" y="520"/>
                  </a:lnTo>
                  <a:lnTo>
                    <a:pt x="1211" y="523"/>
                  </a:lnTo>
                  <a:lnTo>
                    <a:pt x="1212" y="525"/>
                  </a:lnTo>
                  <a:lnTo>
                    <a:pt x="1214" y="523"/>
                  </a:lnTo>
                  <a:lnTo>
                    <a:pt x="1214" y="523"/>
                  </a:lnTo>
                  <a:lnTo>
                    <a:pt x="1202" y="509"/>
                  </a:lnTo>
                  <a:lnTo>
                    <a:pt x="1196" y="502"/>
                  </a:lnTo>
                  <a:lnTo>
                    <a:pt x="1191" y="500"/>
                  </a:lnTo>
                  <a:lnTo>
                    <a:pt x="1186" y="499"/>
                  </a:lnTo>
                  <a:lnTo>
                    <a:pt x="1186" y="499"/>
                  </a:lnTo>
                  <a:lnTo>
                    <a:pt x="1189" y="499"/>
                  </a:lnTo>
                  <a:lnTo>
                    <a:pt x="1191" y="497"/>
                  </a:lnTo>
                  <a:lnTo>
                    <a:pt x="1191" y="495"/>
                  </a:lnTo>
                  <a:lnTo>
                    <a:pt x="1191" y="495"/>
                  </a:lnTo>
                  <a:lnTo>
                    <a:pt x="1186" y="497"/>
                  </a:lnTo>
                  <a:lnTo>
                    <a:pt x="1183" y="497"/>
                  </a:lnTo>
                  <a:lnTo>
                    <a:pt x="1179" y="497"/>
                  </a:lnTo>
                  <a:lnTo>
                    <a:pt x="1176" y="495"/>
                  </a:lnTo>
                  <a:lnTo>
                    <a:pt x="1176" y="495"/>
                  </a:lnTo>
                  <a:lnTo>
                    <a:pt x="1179" y="494"/>
                  </a:lnTo>
                  <a:lnTo>
                    <a:pt x="1183" y="494"/>
                  </a:lnTo>
                  <a:lnTo>
                    <a:pt x="1184" y="492"/>
                  </a:lnTo>
                  <a:lnTo>
                    <a:pt x="1184" y="487"/>
                  </a:lnTo>
                  <a:lnTo>
                    <a:pt x="1184" y="487"/>
                  </a:lnTo>
                  <a:lnTo>
                    <a:pt x="1181" y="489"/>
                  </a:lnTo>
                  <a:lnTo>
                    <a:pt x="1179" y="487"/>
                  </a:lnTo>
                  <a:lnTo>
                    <a:pt x="1178" y="481"/>
                  </a:lnTo>
                  <a:lnTo>
                    <a:pt x="1176" y="472"/>
                  </a:lnTo>
                  <a:lnTo>
                    <a:pt x="1173" y="466"/>
                  </a:lnTo>
                  <a:lnTo>
                    <a:pt x="1173" y="466"/>
                  </a:lnTo>
                  <a:lnTo>
                    <a:pt x="1181" y="463"/>
                  </a:lnTo>
                  <a:lnTo>
                    <a:pt x="1184" y="461"/>
                  </a:lnTo>
                  <a:lnTo>
                    <a:pt x="1184" y="459"/>
                  </a:lnTo>
                  <a:lnTo>
                    <a:pt x="1183" y="458"/>
                  </a:lnTo>
                  <a:lnTo>
                    <a:pt x="1183" y="458"/>
                  </a:lnTo>
                  <a:lnTo>
                    <a:pt x="1179" y="461"/>
                  </a:lnTo>
                  <a:lnTo>
                    <a:pt x="1174" y="461"/>
                  </a:lnTo>
                  <a:lnTo>
                    <a:pt x="1174" y="461"/>
                  </a:lnTo>
                  <a:lnTo>
                    <a:pt x="1169" y="458"/>
                  </a:lnTo>
                  <a:lnTo>
                    <a:pt x="1168" y="454"/>
                  </a:lnTo>
                  <a:lnTo>
                    <a:pt x="1166" y="451"/>
                  </a:lnTo>
                  <a:lnTo>
                    <a:pt x="1166" y="451"/>
                  </a:lnTo>
                  <a:lnTo>
                    <a:pt x="1169" y="453"/>
                  </a:lnTo>
                  <a:lnTo>
                    <a:pt x="1169" y="454"/>
                  </a:lnTo>
                  <a:lnTo>
                    <a:pt x="1169" y="456"/>
                  </a:lnTo>
                  <a:lnTo>
                    <a:pt x="1171" y="456"/>
                  </a:lnTo>
                  <a:lnTo>
                    <a:pt x="1171" y="456"/>
                  </a:lnTo>
                  <a:lnTo>
                    <a:pt x="1171" y="448"/>
                  </a:lnTo>
                  <a:lnTo>
                    <a:pt x="1171" y="436"/>
                  </a:lnTo>
                  <a:lnTo>
                    <a:pt x="1171" y="431"/>
                  </a:lnTo>
                  <a:lnTo>
                    <a:pt x="1169" y="428"/>
                  </a:lnTo>
                  <a:lnTo>
                    <a:pt x="1168" y="425"/>
                  </a:lnTo>
                  <a:lnTo>
                    <a:pt x="1163" y="425"/>
                  </a:lnTo>
                  <a:lnTo>
                    <a:pt x="1163" y="425"/>
                  </a:lnTo>
                  <a:lnTo>
                    <a:pt x="1168" y="428"/>
                  </a:lnTo>
                  <a:lnTo>
                    <a:pt x="1169" y="433"/>
                  </a:lnTo>
                  <a:lnTo>
                    <a:pt x="1168" y="436"/>
                  </a:lnTo>
                  <a:lnTo>
                    <a:pt x="1166" y="439"/>
                  </a:lnTo>
                  <a:lnTo>
                    <a:pt x="1163" y="443"/>
                  </a:lnTo>
                  <a:lnTo>
                    <a:pt x="1158" y="443"/>
                  </a:lnTo>
                  <a:lnTo>
                    <a:pt x="1155" y="443"/>
                  </a:lnTo>
                  <a:lnTo>
                    <a:pt x="1150" y="439"/>
                  </a:lnTo>
                  <a:lnTo>
                    <a:pt x="1150" y="439"/>
                  </a:lnTo>
                  <a:lnTo>
                    <a:pt x="1151" y="436"/>
                  </a:lnTo>
                  <a:lnTo>
                    <a:pt x="1151" y="431"/>
                  </a:lnTo>
                  <a:lnTo>
                    <a:pt x="1151" y="428"/>
                  </a:lnTo>
                  <a:lnTo>
                    <a:pt x="1153" y="425"/>
                  </a:lnTo>
                  <a:lnTo>
                    <a:pt x="1153" y="425"/>
                  </a:lnTo>
                  <a:lnTo>
                    <a:pt x="1156" y="425"/>
                  </a:lnTo>
                  <a:lnTo>
                    <a:pt x="1160" y="426"/>
                  </a:lnTo>
                  <a:lnTo>
                    <a:pt x="1160" y="426"/>
                  </a:lnTo>
                  <a:lnTo>
                    <a:pt x="1156" y="421"/>
                  </a:lnTo>
                  <a:lnTo>
                    <a:pt x="1153" y="418"/>
                  </a:lnTo>
                  <a:lnTo>
                    <a:pt x="1150" y="416"/>
                  </a:lnTo>
                  <a:lnTo>
                    <a:pt x="1146" y="416"/>
                  </a:lnTo>
                  <a:lnTo>
                    <a:pt x="1146" y="416"/>
                  </a:lnTo>
                  <a:lnTo>
                    <a:pt x="1148" y="413"/>
                  </a:lnTo>
                  <a:lnTo>
                    <a:pt x="1146" y="411"/>
                  </a:lnTo>
                  <a:lnTo>
                    <a:pt x="1145" y="407"/>
                  </a:lnTo>
                  <a:lnTo>
                    <a:pt x="1145" y="407"/>
                  </a:lnTo>
                  <a:lnTo>
                    <a:pt x="1141" y="408"/>
                  </a:lnTo>
                  <a:lnTo>
                    <a:pt x="1141" y="410"/>
                  </a:lnTo>
                  <a:lnTo>
                    <a:pt x="1140" y="413"/>
                  </a:lnTo>
                  <a:lnTo>
                    <a:pt x="1138" y="415"/>
                  </a:lnTo>
                  <a:lnTo>
                    <a:pt x="1138" y="415"/>
                  </a:lnTo>
                  <a:lnTo>
                    <a:pt x="1137" y="413"/>
                  </a:lnTo>
                  <a:lnTo>
                    <a:pt x="1133" y="411"/>
                  </a:lnTo>
                  <a:lnTo>
                    <a:pt x="1130" y="411"/>
                  </a:lnTo>
                  <a:lnTo>
                    <a:pt x="1127" y="407"/>
                  </a:lnTo>
                  <a:lnTo>
                    <a:pt x="1127" y="407"/>
                  </a:lnTo>
                  <a:lnTo>
                    <a:pt x="1128" y="398"/>
                  </a:lnTo>
                  <a:lnTo>
                    <a:pt x="1128" y="392"/>
                  </a:lnTo>
                  <a:lnTo>
                    <a:pt x="1125" y="379"/>
                  </a:lnTo>
                  <a:lnTo>
                    <a:pt x="1125" y="379"/>
                  </a:lnTo>
                  <a:lnTo>
                    <a:pt x="1123" y="379"/>
                  </a:lnTo>
                  <a:lnTo>
                    <a:pt x="1120" y="379"/>
                  </a:lnTo>
                  <a:lnTo>
                    <a:pt x="1118" y="377"/>
                  </a:lnTo>
                  <a:lnTo>
                    <a:pt x="1118" y="374"/>
                  </a:lnTo>
                  <a:lnTo>
                    <a:pt x="1118" y="374"/>
                  </a:lnTo>
                  <a:lnTo>
                    <a:pt x="1120" y="375"/>
                  </a:lnTo>
                  <a:lnTo>
                    <a:pt x="1120" y="375"/>
                  </a:lnTo>
                  <a:lnTo>
                    <a:pt x="1122" y="374"/>
                  </a:lnTo>
                  <a:lnTo>
                    <a:pt x="1123" y="372"/>
                  </a:lnTo>
                  <a:lnTo>
                    <a:pt x="1123" y="372"/>
                  </a:lnTo>
                  <a:lnTo>
                    <a:pt x="1122" y="369"/>
                  </a:lnTo>
                  <a:lnTo>
                    <a:pt x="1118" y="367"/>
                  </a:lnTo>
                  <a:lnTo>
                    <a:pt x="1115" y="364"/>
                  </a:lnTo>
                  <a:lnTo>
                    <a:pt x="1117" y="359"/>
                  </a:lnTo>
                  <a:lnTo>
                    <a:pt x="1117" y="359"/>
                  </a:lnTo>
                  <a:lnTo>
                    <a:pt x="1123" y="362"/>
                  </a:lnTo>
                  <a:lnTo>
                    <a:pt x="1127" y="364"/>
                  </a:lnTo>
                  <a:lnTo>
                    <a:pt x="1130" y="364"/>
                  </a:lnTo>
                  <a:lnTo>
                    <a:pt x="1130" y="364"/>
                  </a:lnTo>
                  <a:lnTo>
                    <a:pt x="1130" y="360"/>
                  </a:lnTo>
                  <a:lnTo>
                    <a:pt x="1130" y="359"/>
                  </a:lnTo>
                  <a:lnTo>
                    <a:pt x="1130" y="359"/>
                  </a:lnTo>
                  <a:lnTo>
                    <a:pt x="1127" y="359"/>
                  </a:lnTo>
                  <a:lnTo>
                    <a:pt x="1127" y="359"/>
                  </a:lnTo>
                  <a:lnTo>
                    <a:pt x="1128" y="356"/>
                  </a:lnTo>
                  <a:lnTo>
                    <a:pt x="1132" y="356"/>
                  </a:lnTo>
                  <a:lnTo>
                    <a:pt x="1133" y="354"/>
                  </a:lnTo>
                  <a:lnTo>
                    <a:pt x="1133" y="351"/>
                  </a:lnTo>
                  <a:lnTo>
                    <a:pt x="1133" y="351"/>
                  </a:lnTo>
                  <a:lnTo>
                    <a:pt x="1125" y="351"/>
                  </a:lnTo>
                  <a:lnTo>
                    <a:pt x="1122" y="351"/>
                  </a:lnTo>
                  <a:lnTo>
                    <a:pt x="1120" y="352"/>
                  </a:lnTo>
                  <a:lnTo>
                    <a:pt x="1120" y="352"/>
                  </a:lnTo>
                  <a:lnTo>
                    <a:pt x="1120" y="352"/>
                  </a:lnTo>
                  <a:lnTo>
                    <a:pt x="1120" y="354"/>
                  </a:lnTo>
                  <a:lnTo>
                    <a:pt x="1120" y="354"/>
                  </a:lnTo>
                  <a:lnTo>
                    <a:pt x="1118" y="352"/>
                  </a:lnTo>
                  <a:lnTo>
                    <a:pt x="1117" y="352"/>
                  </a:lnTo>
                  <a:lnTo>
                    <a:pt x="1115" y="352"/>
                  </a:lnTo>
                  <a:lnTo>
                    <a:pt x="1115" y="351"/>
                  </a:lnTo>
                  <a:lnTo>
                    <a:pt x="1115" y="351"/>
                  </a:lnTo>
                  <a:lnTo>
                    <a:pt x="1115" y="349"/>
                  </a:lnTo>
                  <a:lnTo>
                    <a:pt x="1117" y="347"/>
                  </a:lnTo>
                  <a:lnTo>
                    <a:pt x="1118" y="346"/>
                  </a:lnTo>
                  <a:lnTo>
                    <a:pt x="1117" y="346"/>
                  </a:lnTo>
                  <a:lnTo>
                    <a:pt x="1117" y="346"/>
                  </a:lnTo>
                  <a:lnTo>
                    <a:pt x="1114" y="349"/>
                  </a:lnTo>
                  <a:lnTo>
                    <a:pt x="1112" y="351"/>
                  </a:lnTo>
                  <a:lnTo>
                    <a:pt x="1110" y="351"/>
                  </a:lnTo>
                  <a:lnTo>
                    <a:pt x="1110" y="351"/>
                  </a:lnTo>
                  <a:lnTo>
                    <a:pt x="1110" y="347"/>
                  </a:lnTo>
                  <a:lnTo>
                    <a:pt x="1109" y="347"/>
                  </a:lnTo>
                  <a:lnTo>
                    <a:pt x="1105" y="346"/>
                  </a:lnTo>
                  <a:lnTo>
                    <a:pt x="1105" y="344"/>
                  </a:lnTo>
                  <a:lnTo>
                    <a:pt x="1105" y="344"/>
                  </a:lnTo>
                  <a:lnTo>
                    <a:pt x="1105" y="339"/>
                  </a:lnTo>
                  <a:lnTo>
                    <a:pt x="1107" y="336"/>
                  </a:lnTo>
                  <a:lnTo>
                    <a:pt x="1107" y="336"/>
                  </a:lnTo>
                  <a:lnTo>
                    <a:pt x="1102" y="332"/>
                  </a:lnTo>
                  <a:lnTo>
                    <a:pt x="1100" y="331"/>
                  </a:lnTo>
                  <a:lnTo>
                    <a:pt x="1099" y="329"/>
                  </a:lnTo>
                  <a:lnTo>
                    <a:pt x="1099" y="329"/>
                  </a:lnTo>
                  <a:lnTo>
                    <a:pt x="1099" y="326"/>
                  </a:lnTo>
                  <a:lnTo>
                    <a:pt x="1100" y="324"/>
                  </a:lnTo>
                  <a:lnTo>
                    <a:pt x="1102" y="324"/>
                  </a:lnTo>
                  <a:lnTo>
                    <a:pt x="1104" y="326"/>
                  </a:lnTo>
                  <a:lnTo>
                    <a:pt x="1104" y="326"/>
                  </a:lnTo>
                  <a:lnTo>
                    <a:pt x="1104" y="323"/>
                  </a:lnTo>
                  <a:lnTo>
                    <a:pt x="1102" y="319"/>
                  </a:lnTo>
                  <a:lnTo>
                    <a:pt x="1100" y="318"/>
                  </a:lnTo>
                  <a:lnTo>
                    <a:pt x="1104" y="316"/>
                  </a:lnTo>
                  <a:lnTo>
                    <a:pt x="1104" y="316"/>
                  </a:lnTo>
                  <a:lnTo>
                    <a:pt x="1104" y="318"/>
                  </a:lnTo>
                  <a:lnTo>
                    <a:pt x="1105" y="319"/>
                  </a:lnTo>
                  <a:lnTo>
                    <a:pt x="1109" y="318"/>
                  </a:lnTo>
                  <a:lnTo>
                    <a:pt x="1109" y="318"/>
                  </a:lnTo>
                  <a:lnTo>
                    <a:pt x="1107" y="321"/>
                  </a:lnTo>
                  <a:lnTo>
                    <a:pt x="1107" y="323"/>
                  </a:lnTo>
                  <a:lnTo>
                    <a:pt x="1109" y="324"/>
                  </a:lnTo>
                  <a:lnTo>
                    <a:pt x="1109" y="324"/>
                  </a:lnTo>
                  <a:lnTo>
                    <a:pt x="1109" y="321"/>
                  </a:lnTo>
                  <a:lnTo>
                    <a:pt x="1109" y="319"/>
                  </a:lnTo>
                  <a:lnTo>
                    <a:pt x="1112" y="319"/>
                  </a:lnTo>
                  <a:lnTo>
                    <a:pt x="1115" y="318"/>
                  </a:lnTo>
                  <a:lnTo>
                    <a:pt x="1117" y="316"/>
                  </a:lnTo>
                  <a:lnTo>
                    <a:pt x="1117" y="316"/>
                  </a:lnTo>
                  <a:lnTo>
                    <a:pt x="1110" y="314"/>
                  </a:lnTo>
                  <a:lnTo>
                    <a:pt x="1107" y="311"/>
                  </a:lnTo>
                  <a:lnTo>
                    <a:pt x="1100" y="304"/>
                  </a:lnTo>
                  <a:lnTo>
                    <a:pt x="1100" y="304"/>
                  </a:lnTo>
                  <a:lnTo>
                    <a:pt x="1104" y="304"/>
                  </a:lnTo>
                  <a:lnTo>
                    <a:pt x="1105" y="306"/>
                  </a:lnTo>
                  <a:lnTo>
                    <a:pt x="1107" y="306"/>
                  </a:lnTo>
                  <a:lnTo>
                    <a:pt x="1107" y="303"/>
                  </a:lnTo>
                  <a:lnTo>
                    <a:pt x="1107" y="303"/>
                  </a:lnTo>
                  <a:lnTo>
                    <a:pt x="1104" y="301"/>
                  </a:lnTo>
                  <a:lnTo>
                    <a:pt x="1100" y="301"/>
                  </a:lnTo>
                  <a:lnTo>
                    <a:pt x="1097" y="301"/>
                  </a:lnTo>
                  <a:lnTo>
                    <a:pt x="1095" y="300"/>
                  </a:lnTo>
                  <a:lnTo>
                    <a:pt x="1095" y="300"/>
                  </a:lnTo>
                  <a:lnTo>
                    <a:pt x="1094" y="296"/>
                  </a:lnTo>
                  <a:lnTo>
                    <a:pt x="1094" y="293"/>
                  </a:lnTo>
                  <a:lnTo>
                    <a:pt x="1094" y="293"/>
                  </a:lnTo>
                  <a:lnTo>
                    <a:pt x="1097" y="295"/>
                  </a:lnTo>
                  <a:lnTo>
                    <a:pt x="1100" y="295"/>
                  </a:lnTo>
                  <a:lnTo>
                    <a:pt x="1100" y="293"/>
                  </a:lnTo>
                  <a:lnTo>
                    <a:pt x="1100" y="293"/>
                  </a:lnTo>
                  <a:lnTo>
                    <a:pt x="1099" y="291"/>
                  </a:lnTo>
                  <a:lnTo>
                    <a:pt x="1097" y="288"/>
                  </a:lnTo>
                  <a:lnTo>
                    <a:pt x="1097" y="280"/>
                  </a:lnTo>
                  <a:lnTo>
                    <a:pt x="1099" y="272"/>
                  </a:lnTo>
                  <a:lnTo>
                    <a:pt x="1097" y="268"/>
                  </a:lnTo>
                  <a:lnTo>
                    <a:pt x="1095" y="265"/>
                  </a:lnTo>
                  <a:lnTo>
                    <a:pt x="1095" y="265"/>
                  </a:lnTo>
                  <a:lnTo>
                    <a:pt x="1095" y="268"/>
                  </a:lnTo>
                  <a:lnTo>
                    <a:pt x="1094" y="267"/>
                  </a:lnTo>
                  <a:lnTo>
                    <a:pt x="1092" y="267"/>
                  </a:lnTo>
                  <a:lnTo>
                    <a:pt x="1090" y="268"/>
                  </a:lnTo>
                  <a:lnTo>
                    <a:pt x="1090" y="268"/>
                  </a:lnTo>
                  <a:lnTo>
                    <a:pt x="1094" y="270"/>
                  </a:lnTo>
                  <a:lnTo>
                    <a:pt x="1094" y="273"/>
                  </a:lnTo>
                  <a:lnTo>
                    <a:pt x="1094" y="278"/>
                  </a:lnTo>
                  <a:lnTo>
                    <a:pt x="1092" y="283"/>
                  </a:lnTo>
                  <a:lnTo>
                    <a:pt x="1092" y="283"/>
                  </a:lnTo>
                  <a:lnTo>
                    <a:pt x="1092" y="277"/>
                  </a:lnTo>
                  <a:lnTo>
                    <a:pt x="1090" y="273"/>
                  </a:lnTo>
                  <a:lnTo>
                    <a:pt x="1087" y="265"/>
                  </a:lnTo>
                  <a:lnTo>
                    <a:pt x="1087" y="265"/>
                  </a:lnTo>
                  <a:lnTo>
                    <a:pt x="1092" y="262"/>
                  </a:lnTo>
                  <a:lnTo>
                    <a:pt x="1092" y="262"/>
                  </a:lnTo>
                  <a:lnTo>
                    <a:pt x="1087" y="257"/>
                  </a:lnTo>
                  <a:lnTo>
                    <a:pt x="1082" y="250"/>
                  </a:lnTo>
                  <a:lnTo>
                    <a:pt x="1074" y="239"/>
                  </a:lnTo>
                  <a:lnTo>
                    <a:pt x="1074" y="239"/>
                  </a:lnTo>
                  <a:lnTo>
                    <a:pt x="1074" y="245"/>
                  </a:lnTo>
                  <a:lnTo>
                    <a:pt x="1077" y="252"/>
                  </a:lnTo>
                  <a:lnTo>
                    <a:pt x="1079" y="258"/>
                  </a:lnTo>
                  <a:lnTo>
                    <a:pt x="1079" y="260"/>
                  </a:lnTo>
                  <a:lnTo>
                    <a:pt x="1079" y="263"/>
                  </a:lnTo>
                  <a:lnTo>
                    <a:pt x="1079" y="263"/>
                  </a:lnTo>
                  <a:lnTo>
                    <a:pt x="1071" y="255"/>
                  </a:lnTo>
                  <a:lnTo>
                    <a:pt x="1066" y="245"/>
                  </a:lnTo>
                  <a:lnTo>
                    <a:pt x="1066" y="245"/>
                  </a:lnTo>
                  <a:lnTo>
                    <a:pt x="1066" y="249"/>
                  </a:lnTo>
                  <a:lnTo>
                    <a:pt x="1066" y="250"/>
                  </a:lnTo>
                  <a:lnTo>
                    <a:pt x="1067" y="252"/>
                  </a:lnTo>
                  <a:lnTo>
                    <a:pt x="1066" y="252"/>
                  </a:lnTo>
                  <a:lnTo>
                    <a:pt x="1066" y="252"/>
                  </a:lnTo>
                  <a:lnTo>
                    <a:pt x="1064" y="250"/>
                  </a:lnTo>
                  <a:lnTo>
                    <a:pt x="1064" y="249"/>
                  </a:lnTo>
                  <a:lnTo>
                    <a:pt x="1063" y="249"/>
                  </a:lnTo>
                  <a:lnTo>
                    <a:pt x="1061" y="245"/>
                  </a:lnTo>
                  <a:lnTo>
                    <a:pt x="1061" y="245"/>
                  </a:lnTo>
                  <a:lnTo>
                    <a:pt x="1064" y="245"/>
                  </a:lnTo>
                  <a:lnTo>
                    <a:pt x="1066" y="242"/>
                  </a:lnTo>
                  <a:lnTo>
                    <a:pt x="1066" y="242"/>
                  </a:lnTo>
                  <a:lnTo>
                    <a:pt x="1064" y="242"/>
                  </a:lnTo>
                  <a:lnTo>
                    <a:pt x="1063" y="240"/>
                  </a:lnTo>
                  <a:lnTo>
                    <a:pt x="1061" y="237"/>
                  </a:lnTo>
                  <a:lnTo>
                    <a:pt x="1061" y="237"/>
                  </a:lnTo>
                  <a:lnTo>
                    <a:pt x="1064" y="237"/>
                  </a:lnTo>
                  <a:lnTo>
                    <a:pt x="1066" y="239"/>
                  </a:lnTo>
                  <a:lnTo>
                    <a:pt x="1066" y="239"/>
                  </a:lnTo>
                  <a:lnTo>
                    <a:pt x="1064" y="232"/>
                  </a:lnTo>
                  <a:lnTo>
                    <a:pt x="1066" y="227"/>
                  </a:lnTo>
                  <a:lnTo>
                    <a:pt x="1066" y="227"/>
                  </a:lnTo>
                  <a:lnTo>
                    <a:pt x="1061" y="222"/>
                  </a:lnTo>
                  <a:lnTo>
                    <a:pt x="1054" y="219"/>
                  </a:lnTo>
                  <a:lnTo>
                    <a:pt x="1049" y="216"/>
                  </a:lnTo>
                  <a:lnTo>
                    <a:pt x="1048" y="212"/>
                  </a:lnTo>
                  <a:lnTo>
                    <a:pt x="1046" y="207"/>
                  </a:lnTo>
                  <a:lnTo>
                    <a:pt x="1046" y="207"/>
                  </a:lnTo>
                  <a:lnTo>
                    <a:pt x="1041" y="209"/>
                  </a:lnTo>
                  <a:lnTo>
                    <a:pt x="1040" y="209"/>
                  </a:lnTo>
                  <a:lnTo>
                    <a:pt x="1038" y="206"/>
                  </a:lnTo>
                  <a:lnTo>
                    <a:pt x="1038" y="206"/>
                  </a:lnTo>
                  <a:lnTo>
                    <a:pt x="1038" y="206"/>
                  </a:lnTo>
                  <a:lnTo>
                    <a:pt x="1040" y="204"/>
                  </a:lnTo>
                  <a:lnTo>
                    <a:pt x="1041" y="204"/>
                  </a:lnTo>
                  <a:lnTo>
                    <a:pt x="1041" y="204"/>
                  </a:lnTo>
                  <a:lnTo>
                    <a:pt x="1031" y="199"/>
                  </a:lnTo>
                  <a:lnTo>
                    <a:pt x="1028" y="198"/>
                  </a:lnTo>
                  <a:lnTo>
                    <a:pt x="1025" y="194"/>
                  </a:lnTo>
                  <a:lnTo>
                    <a:pt x="1025" y="194"/>
                  </a:lnTo>
                  <a:lnTo>
                    <a:pt x="1023" y="199"/>
                  </a:lnTo>
                  <a:lnTo>
                    <a:pt x="1021" y="202"/>
                  </a:lnTo>
                  <a:lnTo>
                    <a:pt x="1021" y="202"/>
                  </a:lnTo>
                  <a:lnTo>
                    <a:pt x="1018" y="196"/>
                  </a:lnTo>
                  <a:lnTo>
                    <a:pt x="1016" y="191"/>
                  </a:lnTo>
                  <a:lnTo>
                    <a:pt x="1015" y="189"/>
                  </a:lnTo>
                  <a:lnTo>
                    <a:pt x="1013" y="188"/>
                  </a:lnTo>
                  <a:lnTo>
                    <a:pt x="1012" y="188"/>
                  </a:lnTo>
                  <a:lnTo>
                    <a:pt x="1007" y="189"/>
                  </a:lnTo>
                  <a:lnTo>
                    <a:pt x="1007" y="189"/>
                  </a:lnTo>
                  <a:lnTo>
                    <a:pt x="1008" y="181"/>
                  </a:lnTo>
                  <a:lnTo>
                    <a:pt x="1007" y="178"/>
                  </a:lnTo>
                  <a:lnTo>
                    <a:pt x="1005" y="176"/>
                  </a:lnTo>
                  <a:lnTo>
                    <a:pt x="1005" y="170"/>
                  </a:lnTo>
                  <a:lnTo>
                    <a:pt x="1005" y="170"/>
                  </a:lnTo>
                  <a:lnTo>
                    <a:pt x="1003" y="170"/>
                  </a:lnTo>
                  <a:lnTo>
                    <a:pt x="1003" y="171"/>
                  </a:lnTo>
                  <a:lnTo>
                    <a:pt x="1003" y="174"/>
                  </a:lnTo>
                  <a:lnTo>
                    <a:pt x="1002" y="174"/>
                  </a:lnTo>
                  <a:lnTo>
                    <a:pt x="1002" y="174"/>
                  </a:lnTo>
                  <a:lnTo>
                    <a:pt x="1003" y="166"/>
                  </a:lnTo>
                  <a:lnTo>
                    <a:pt x="1002" y="160"/>
                  </a:lnTo>
                  <a:lnTo>
                    <a:pt x="1002" y="151"/>
                  </a:lnTo>
                  <a:lnTo>
                    <a:pt x="1005" y="143"/>
                  </a:lnTo>
                  <a:lnTo>
                    <a:pt x="1005" y="143"/>
                  </a:lnTo>
                  <a:lnTo>
                    <a:pt x="1002" y="142"/>
                  </a:lnTo>
                  <a:lnTo>
                    <a:pt x="998" y="138"/>
                  </a:lnTo>
                  <a:lnTo>
                    <a:pt x="997" y="135"/>
                  </a:lnTo>
                  <a:lnTo>
                    <a:pt x="993" y="133"/>
                  </a:lnTo>
                  <a:lnTo>
                    <a:pt x="993" y="133"/>
                  </a:lnTo>
                  <a:lnTo>
                    <a:pt x="992" y="135"/>
                  </a:lnTo>
                  <a:lnTo>
                    <a:pt x="992" y="137"/>
                  </a:lnTo>
                  <a:lnTo>
                    <a:pt x="993" y="138"/>
                  </a:lnTo>
                  <a:lnTo>
                    <a:pt x="995" y="142"/>
                  </a:lnTo>
                  <a:lnTo>
                    <a:pt x="995" y="142"/>
                  </a:lnTo>
                  <a:lnTo>
                    <a:pt x="993" y="143"/>
                  </a:lnTo>
                  <a:lnTo>
                    <a:pt x="993" y="143"/>
                  </a:lnTo>
                  <a:lnTo>
                    <a:pt x="990" y="140"/>
                  </a:lnTo>
                  <a:lnTo>
                    <a:pt x="987" y="138"/>
                  </a:lnTo>
                  <a:lnTo>
                    <a:pt x="984" y="137"/>
                  </a:lnTo>
                  <a:lnTo>
                    <a:pt x="980" y="132"/>
                  </a:lnTo>
                  <a:lnTo>
                    <a:pt x="980" y="132"/>
                  </a:lnTo>
                  <a:lnTo>
                    <a:pt x="984" y="132"/>
                  </a:lnTo>
                  <a:lnTo>
                    <a:pt x="985" y="130"/>
                  </a:lnTo>
                  <a:lnTo>
                    <a:pt x="984" y="127"/>
                  </a:lnTo>
                  <a:lnTo>
                    <a:pt x="980" y="122"/>
                  </a:lnTo>
                  <a:lnTo>
                    <a:pt x="977" y="115"/>
                  </a:lnTo>
                  <a:lnTo>
                    <a:pt x="977" y="115"/>
                  </a:lnTo>
                  <a:lnTo>
                    <a:pt x="974" y="114"/>
                  </a:lnTo>
                  <a:lnTo>
                    <a:pt x="972" y="115"/>
                  </a:lnTo>
                  <a:lnTo>
                    <a:pt x="970" y="114"/>
                  </a:lnTo>
                  <a:lnTo>
                    <a:pt x="967" y="112"/>
                  </a:lnTo>
                  <a:lnTo>
                    <a:pt x="967" y="112"/>
                  </a:lnTo>
                  <a:lnTo>
                    <a:pt x="967" y="109"/>
                  </a:lnTo>
                  <a:lnTo>
                    <a:pt x="969" y="107"/>
                  </a:lnTo>
                  <a:lnTo>
                    <a:pt x="970" y="104"/>
                  </a:lnTo>
                  <a:lnTo>
                    <a:pt x="970" y="104"/>
                  </a:lnTo>
                  <a:lnTo>
                    <a:pt x="967" y="100"/>
                  </a:lnTo>
                  <a:lnTo>
                    <a:pt x="962" y="99"/>
                  </a:lnTo>
                  <a:lnTo>
                    <a:pt x="956" y="99"/>
                  </a:lnTo>
                  <a:lnTo>
                    <a:pt x="954" y="99"/>
                  </a:lnTo>
                  <a:lnTo>
                    <a:pt x="951" y="102"/>
                  </a:lnTo>
                  <a:lnTo>
                    <a:pt x="951" y="102"/>
                  </a:lnTo>
                  <a:lnTo>
                    <a:pt x="944" y="95"/>
                  </a:lnTo>
                  <a:lnTo>
                    <a:pt x="938" y="91"/>
                  </a:lnTo>
                  <a:lnTo>
                    <a:pt x="938" y="91"/>
                  </a:lnTo>
                  <a:lnTo>
                    <a:pt x="934" y="95"/>
                  </a:lnTo>
                  <a:lnTo>
                    <a:pt x="934" y="95"/>
                  </a:lnTo>
                  <a:lnTo>
                    <a:pt x="931" y="91"/>
                  </a:lnTo>
                  <a:lnTo>
                    <a:pt x="929" y="89"/>
                  </a:lnTo>
                  <a:lnTo>
                    <a:pt x="926" y="87"/>
                  </a:lnTo>
                  <a:lnTo>
                    <a:pt x="926" y="87"/>
                  </a:lnTo>
                  <a:lnTo>
                    <a:pt x="924" y="81"/>
                  </a:lnTo>
                  <a:lnTo>
                    <a:pt x="921" y="76"/>
                  </a:lnTo>
                  <a:lnTo>
                    <a:pt x="916" y="71"/>
                  </a:lnTo>
                  <a:lnTo>
                    <a:pt x="910" y="67"/>
                  </a:lnTo>
                  <a:lnTo>
                    <a:pt x="896" y="61"/>
                  </a:lnTo>
                  <a:lnTo>
                    <a:pt x="883" y="54"/>
                  </a:lnTo>
                  <a:lnTo>
                    <a:pt x="883" y="54"/>
                  </a:lnTo>
                  <a:lnTo>
                    <a:pt x="882" y="56"/>
                  </a:lnTo>
                  <a:lnTo>
                    <a:pt x="882" y="58"/>
                  </a:lnTo>
                  <a:lnTo>
                    <a:pt x="882" y="61"/>
                  </a:lnTo>
                  <a:lnTo>
                    <a:pt x="880" y="61"/>
                  </a:lnTo>
                  <a:lnTo>
                    <a:pt x="880" y="61"/>
                  </a:lnTo>
                  <a:lnTo>
                    <a:pt x="878" y="58"/>
                  </a:lnTo>
                  <a:lnTo>
                    <a:pt x="875" y="54"/>
                  </a:lnTo>
                  <a:lnTo>
                    <a:pt x="872" y="54"/>
                  </a:lnTo>
                  <a:lnTo>
                    <a:pt x="870" y="56"/>
                  </a:lnTo>
                  <a:lnTo>
                    <a:pt x="870" y="56"/>
                  </a:lnTo>
                  <a:lnTo>
                    <a:pt x="868" y="53"/>
                  </a:lnTo>
                  <a:lnTo>
                    <a:pt x="867" y="51"/>
                  </a:lnTo>
                  <a:lnTo>
                    <a:pt x="865" y="51"/>
                  </a:lnTo>
                  <a:lnTo>
                    <a:pt x="862" y="51"/>
                  </a:lnTo>
                  <a:lnTo>
                    <a:pt x="862" y="51"/>
                  </a:lnTo>
                  <a:lnTo>
                    <a:pt x="862" y="49"/>
                  </a:lnTo>
                  <a:lnTo>
                    <a:pt x="860" y="48"/>
                  </a:lnTo>
                  <a:lnTo>
                    <a:pt x="860" y="46"/>
                  </a:lnTo>
                  <a:lnTo>
                    <a:pt x="860" y="44"/>
                  </a:lnTo>
                  <a:lnTo>
                    <a:pt x="860" y="44"/>
                  </a:lnTo>
                  <a:lnTo>
                    <a:pt x="852" y="41"/>
                  </a:lnTo>
                  <a:lnTo>
                    <a:pt x="845" y="38"/>
                  </a:lnTo>
                  <a:lnTo>
                    <a:pt x="834" y="31"/>
                  </a:lnTo>
                  <a:lnTo>
                    <a:pt x="822" y="25"/>
                  </a:lnTo>
                  <a:lnTo>
                    <a:pt x="816" y="21"/>
                  </a:lnTo>
                  <a:lnTo>
                    <a:pt x="809" y="20"/>
                  </a:lnTo>
                  <a:lnTo>
                    <a:pt x="809" y="20"/>
                  </a:lnTo>
                  <a:lnTo>
                    <a:pt x="803" y="20"/>
                  </a:lnTo>
                  <a:lnTo>
                    <a:pt x="794" y="21"/>
                  </a:lnTo>
                  <a:lnTo>
                    <a:pt x="778" y="25"/>
                  </a:lnTo>
                  <a:lnTo>
                    <a:pt x="778" y="25"/>
                  </a:lnTo>
                  <a:lnTo>
                    <a:pt x="776" y="25"/>
                  </a:lnTo>
                  <a:lnTo>
                    <a:pt x="776" y="23"/>
                  </a:lnTo>
                  <a:lnTo>
                    <a:pt x="773" y="21"/>
                  </a:lnTo>
                  <a:lnTo>
                    <a:pt x="773" y="21"/>
                  </a:lnTo>
                  <a:lnTo>
                    <a:pt x="765" y="23"/>
                  </a:lnTo>
                  <a:lnTo>
                    <a:pt x="757" y="25"/>
                  </a:lnTo>
                  <a:lnTo>
                    <a:pt x="752" y="25"/>
                  </a:lnTo>
                  <a:lnTo>
                    <a:pt x="748" y="23"/>
                  </a:lnTo>
                  <a:lnTo>
                    <a:pt x="745" y="20"/>
                  </a:lnTo>
                  <a:lnTo>
                    <a:pt x="742" y="15"/>
                  </a:lnTo>
                  <a:lnTo>
                    <a:pt x="742" y="15"/>
                  </a:lnTo>
                  <a:lnTo>
                    <a:pt x="735" y="15"/>
                  </a:lnTo>
                  <a:lnTo>
                    <a:pt x="727" y="13"/>
                  </a:lnTo>
                  <a:lnTo>
                    <a:pt x="720" y="10"/>
                  </a:lnTo>
                  <a:lnTo>
                    <a:pt x="719" y="7"/>
                  </a:lnTo>
                  <a:lnTo>
                    <a:pt x="717" y="3"/>
                  </a:lnTo>
                  <a:lnTo>
                    <a:pt x="717" y="3"/>
                  </a:lnTo>
                  <a:lnTo>
                    <a:pt x="712" y="3"/>
                  </a:lnTo>
                  <a:lnTo>
                    <a:pt x="709" y="5"/>
                  </a:lnTo>
                  <a:lnTo>
                    <a:pt x="706" y="8"/>
                  </a:lnTo>
                  <a:lnTo>
                    <a:pt x="702" y="8"/>
                  </a:lnTo>
                  <a:lnTo>
                    <a:pt x="702" y="8"/>
                  </a:lnTo>
                  <a:lnTo>
                    <a:pt x="696" y="5"/>
                  </a:lnTo>
                  <a:lnTo>
                    <a:pt x="691" y="2"/>
                  </a:lnTo>
                  <a:lnTo>
                    <a:pt x="684" y="0"/>
                  </a:lnTo>
                  <a:lnTo>
                    <a:pt x="679" y="0"/>
                  </a:lnTo>
                  <a:lnTo>
                    <a:pt x="668" y="2"/>
                  </a:lnTo>
                  <a:lnTo>
                    <a:pt x="658" y="5"/>
                  </a:lnTo>
                  <a:lnTo>
                    <a:pt x="648" y="10"/>
                  </a:lnTo>
                  <a:lnTo>
                    <a:pt x="637" y="13"/>
                  </a:lnTo>
                  <a:lnTo>
                    <a:pt x="625" y="16"/>
                  </a:lnTo>
                  <a:lnTo>
                    <a:pt x="620" y="15"/>
                  </a:lnTo>
                  <a:lnTo>
                    <a:pt x="614" y="13"/>
                  </a:lnTo>
                  <a:lnTo>
                    <a:pt x="614" y="13"/>
                  </a:lnTo>
                  <a:lnTo>
                    <a:pt x="614" y="16"/>
                  </a:lnTo>
                  <a:lnTo>
                    <a:pt x="612" y="18"/>
                  </a:lnTo>
                  <a:lnTo>
                    <a:pt x="607" y="18"/>
                  </a:lnTo>
                  <a:lnTo>
                    <a:pt x="600" y="18"/>
                  </a:lnTo>
                  <a:lnTo>
                    <a:pt x="599" y="20"/>
                  </a:lnTo>
                  <a:lnTo>
                    <a:pt x="599" y="21"/>
                  </a:lnTo>
                  <a:lnTo>
                    <a:pt x="599" y="21"/>
                  </a:lnTo>
                  <a:lnTo>
                    <a:pt x="594" y="18"/>
                  </a:lnTo>
                  <a:lnTo>
                    <a:pt x="589" y="16"/>
                  </a:lnTo>
                  <a:lnTo>
                    <a:pt x="584" y="16"/>
                  </a:lnTo>
                  <a:lnTo>
                    <a:pt x="579" y="16"/>
                  </a:lnTo>
                  <a:lnTo>
                    <a:pt x="569" y="21"/>
                  </a:lnTo>
                  <a:lnTo>
                    <a:pt x="561" y="28"/>
                  </a:lnTo>
                  <a:lnTo>
                    <a:pt x="561" y="28"/>
                  </a:lnTo>
                  <a:lnTo>
                    <a:pt x="563" y="28"/>
                  </a:lnTo>
                  <a:lnTo>
                    <a:pt x="564" y="30"/>
                  </a:lnTo>
                  <a:lnTo>
                    <a:pt x="564" y="30"/>
                  </a:lnTo>
                  <a:lnTo>
                    <a:pt x="563" y="31"/>
                  </a:lnTo>
                  <a:lnTo>
                    <a:pt x="563" y="31"/>
                  </a:lnTo>
                  <a:lnTo>
                    <a:pt x="558" y="33"/>
                  </a:lnTo>
                  <a:lnTo>
                    <a:pt x="554" y="33"/>
                  </a:lnTo>
                  <a:lnTo>
                    <a:pt x="553" y="35"/>
                  </a:lnTo>
                  <a:lnTo>
                    <a:pt x="553" y="36"/>
                  </a:lnTo>
                  <a:lnTo>
                    <a:pt x="553" y="36"/>
                  </a:lnTo>
                  <a:lnTo>
                    <a:pt x="549" y="33"/>
                  </a:lnTo>
                  <a:lnTo>
                    <a:pt x="546" y="33"/>
                  </a:lnTo>
                  <a:lnTo>
                    <a:pt x="541" y="33"/>
                  </a:lnTo>
                  <a:lnTo>
                    <a:pt x="539" y="31"/>
                  </a:lnTo>
                  <a:lnTo>
                    <a:pt x="538" y="30"/>
                  </a:lnTo>
                  <a:lnTo>
                    <a:pt x="538" y="30"/>
                  </a:lnTo>
                  <a:lnTo>
                    <a:pt x="535" y="35"/>
                  </a:lnTo>
                  <a:lnTo>
                    <a:pt x="530" y="40"/>
                  </a:lnTo>
                  <a:lnTo>
                    <a:pt x="526" y="43"/>
                  </a:lnTo>
                  <a:lnTo>
                    <a:pt x="523" y="48"/>
                  </a:lnTo>
                  <a:lnTo>
                    <a:pt x="523" y="48"/>
                  </a:lnTo>
                  <a:lnTo>
                    <a:pt x="520" y="48"/>
                  </a:lnTo>
                  <a:lnTo>
                    <a:pt x="518" y="48"/>
                  </a:lnTo>
                  <a:lnTo>
                    <a:pt x="518" y="48"/>
                  </a:lnTo>
                  <a:lnTo>
                    <a:pt x="520" y="49"/>
                  </a:lnTo>
                  <a:lnTo>
                    <a:pt x="521" y="49"/>
                  </a:lnTo>
                  <a:lnTo>
                    <a:pt x="523" y="48"/>
                  </a:lnTo>
                  <a:lnTo>
                    <a:pt x="525" y="49"/>
                  </a:lnTo>
                  <a:lnTo>
                    <a:pt x="525" y="49"/>
                  </a:lnTo>
                  <a:lnTo>
                    <a:pt x="520" y="54"/>
                  </a:lnTo>
                  <a:lnTo>
                    <a:pt x="515" y="56"/>
                  </a:lnTo>
                  <a:lnTo>
                    <a:pt x="505" y="59"/>
                  </a:lnTo>
                  <a:lnTo>
                    <a:pt x="505" y="59"/>
                  </a:lnTo>
                  <a:lnTo>
                    <a:pt x="503" y="59"/>
                  </a:lnTo>
                  <a:lnTo>
                    <a:pt x="503" y="56"/>
                  </a:lnTo>
                  <a:lnTo>
                    <a:pt x="503" y="56"/>
                  </a:lnTo>
                  <a:lnTo>
                    <a:pt x="500" y="54"/>
                  </a:lnTo>
                  <a:lnTo>
                    <a:pt x="500" y="54"/>
                  </a:lnTo>
                  <a:lnTo>
                    <a:pt x="497" y="61"/>
                  </a:lnTo>
                  <a:lnTo>
                    <a:pt x="495" y="63"/>
                  </a:lnTo>
                  <a:lnTo>
                    <a:pt x="493" y="63"/>
                  </a:lnTo>
                  <a:lnTo>
                    <a:pt x="492" y="61"/>
                  </a:lnTo>
                  <a:lnTo>
                    <a:pt x="492" y="61"/>
                  </a:lnTo>
                  <a:lnTo>
                    <a:pt x="495" y="56"/>
                  </a:lnTo>
                  <a:lnTo>
                    <a:pt x="498" y="49"/>
                  </a:lnTo>
                  <a:lnTo>
                    <a:pt x="498" y="49"/>
                  </a:lnTo>
                  <a:lnTo>
                    <a:pt x="492" y="49"/>
                  </a:lnTo>
                  <a:lnTo>
                    <a:pt x="487" y="48"/>
                  </a:lnTo>
                  <a:lnTo>
                    <a:pt x="482" y="48"/>
                  </a:lnTo>
                  <a:lnTo>
                    <a:pt x="482" y="49"/>
                  </a:lnTo>
                  <a:lnTo>
                    <a:pt x="482" y="51"/>
                  </a:lnTo>
                  <a:lnTo>
                    <a:pt x="482" y="51"/>
                  </a:lnTo>
                  <a:lnTo>
                    <a:pt x="484" y="49"/>
                  </a:lnTo>
                  <a:lnTo>
                    <a:pt x="485" y="51"/>
                  </a:lnTo>
                  <a:lnTo>
                    <a:pt x="490" y="53"/>
                  </a:lnTo>
                  <a:lnTo>
                    <a:pt x="490" y="53"/>
                  </a:lnTo>
                  <a:lnTo>
                    <a:pt x="488" y="58"/>
                  </a:lnTo>
                  <a:lnTo>
                    <a:pt x="487" y="59"/>
                  </a:lnTo>
                  <a:lnTo>
                    <a:pt x="487" y="59"/>
                  </a:lnTo>
                  <a:lnTo>
                    <a:pt x="484" y="56"/>
                  </a:lnTo>
                  <a:lnTo>
                    <a:pt x="482" y="56"/>
                  </a:lnTo>
                  <a:lnTo>
                    <a:pt x="480" y="54"/>
                  </a:lnTo>
                  <a:lnTo>
                    <a:pt x="480" y="54"/>
                  </a:lnTo>
                  <a:lnTo>
                    <a:pt x="480" y="63"/>
                  </a:lnTo>
                  <a:lnTo>
                    <a:pt x="480" y="71"/>
                  </a:lnTo>
                  <a:lnTo>
                    <a:pt x="480" y="77"/>
                  </a:lnTo>
                  <a:lnTo>
                    <a:pt x="477" y="79"/>
                  </a:lnTo>
                  <a:lnTo>
                    <a:pt x="475" y="82"/>
                  </a:lnTo>
                  <a:lnTo>
                    <a:pt x="475" y="82"/>
                  </a:lnTo>
                  <a:lnTo>
                    <a:pt x="475" y="81"/>
                  </a:lnTo>
                  <a:lnTo>
                    <a:pt x="477" y="79"/>
                  </a:lnTo>
                  <a:lnTo>
                    <a:pt x="479" y="77"/>
                  </a:lnTo>
                  <a:lnTo>
                    <a:pt x="477" y="76"/>
                  </a:lnTo>
                  <a:lnTo>
                    <a:pt x="477" y="76"/>
                  </a:lnTo>
                  <a:lnTo>
                    <a:pt x="474" y="77"/>
                  </a:lnTo>
                  <a:lnTo>
                    <a:pt x="470" y="77"/>
                  </a:lnTo>
                  <a:lnTo>
                    <a:pt x="467" y="76"/>
                  </a:lnTo>
                  <a:lnTo>
                    <a:pt x="464" y="77"/>
                  </a:lnTo>
                  <a:lnTo>
                    <a:pt x="464" y="77"/>
                  </a:lnTo>
                  <a:lnTo>
                    <a:pt x="464" y="82"/>
                  </a:lnTo>
                  <a:lnTo>
                    <a:pt x="462" y="84"/>
                  </a:lnTo>
                  <a:lnTo>
                    <a:pt x="457" y="84"/>
                  </a:lnTo>
                  <a:lnTo>
                    <a:pt x="454" y="82"/>
                  </a:lnTo>
                  <a:lnTo>
                    <a:pt x="454" y="82"/>
                  </a:lnTo>
                  <a:lnTo>
                    <a:pt x="454" y="86"/>
                  </a:lnTo>
                  <a:lnTo>
                    <a:pt x="452" y="86"/>
                  </a:lnTo>
                  <a:lnTo>
                    <a:pt x="451" y="86"/>
                  </a:lnTo>
                  <a:lnTo>
                    <a:pt x="449" y="84"/>
                  </a:lnTo>
                  <a:lnTo>
                    <a:pt x="449" y="84"/>
                  </a:lnTo>
                  <a:lnTo>
                    <a:pt x="446" y="91"/>
                  </a:lnTo>
                  <a:lnTo>
                    <a:pt x="442" y="97"/>
                  </a:lnTo>
                  <a:lnTo>
                    <a:pt x="434" y="107"/>
                  </a:lnTo>
                  <a:lnTo>
                    <a:pt x="434" y="107"/>
                  </a:lnTo>
                  <a:lnTo>
                    <a:pt x="421" y="110"/>
                  </a:lnTo>
                  <a:lnTo>
                    <a:pt x="406" y="115"/>
                  </a:lnTo>
                  <a:lnTo>
                    <a:pt x="395" y="122"/>
                  </a:lnTo>
                  <a:lnTo>
                    <a:pt x="388" y="127"/>
                  </a:lnTo>
                  <a:lnTo>
                    <a:pt x="383" y="132"/>
                  </a:lnTo>
                  <a:lnTo>
                    <a:pt x="383" y="132"/>
                  </a:lnTo>
                  <a:lnTo>
                    <a:pt x="383" y="132"/>
                  </a:lnTo>
                  <a:lnTo>
                    <a:pt x="382" y="130"/>
                  </a:lnTo>
                  <a:lnTo>
                    <a:pt x="380" y="128"/>
                  </a:lnTo>
                  <a:lnTo>
                    <a:pt x="380" y="128"/>
                  </a:lnTo>
                  <a:lnTo>
                    <a:pt x="373" y="135"/>
                  </a:lnTo>
                  <a:lnTo>
                    <a:pt x="367" y="145"/>
                  </a:lnTo>
                  <a:lnTo>
                    <a:pt x="357" y="165"/>
                  </a:lnTo>
                  <a:lnTo>
                    <a:pt x="352" y="174"/>
                  </a:lnTo>
                  <a:lnTo>
                    <a:pt x="347" y="183"/>
                  </a:lnTo>
                  <a:lnTo>
                    <a:pt x="340" y="189"/>
                  </a:lnTo>
                  <a:lnTo>
                    <a:pt x="334" y="194"/>
                  </a:lnTo>
                  <a:lnTo>
                    <a:pt x="334" y="194"/>
                  </a:lnTo>
                  <a:lnTo>
                    <a:pt x="332" y="198"/>
                  </a:lnTo>
                  <a:lnTo>
                    <a:pt x="329" y="201"/>
                  </a:lnTo>
                  <a:lnTo>
                    <a:pt x="322" y="204"/>
                  </a:lnTo>
                  <a:lnTo>
                    <a:pt x="316" y="207"/>
                  </a:lnTo>
                  <a:lnTo>
                    <a:pt x="313" y="209"/>
                  </a:lnTo>
                  <a:lnTo>
                    <a:pt x="311" y="212"/>
                  </a:lnTo>
                  <a:lnTo>
                    <a:pt x="311" y="212"/>
                  </a:lnTo>
                  <a:lnTo>
                    <a:pt x="314" y="212"/>
                  </a:lnTo>
                  <a:lnTo>
                    <a:pt x="317" y="211"/>
                  </a:lnTo>
                  <a:lnTo>
                    <a:pt x="317" y="211"/>
                  </a:lnTo>
                  <a:lnTo>
                    <a:pt x="317" y="216"/>
                  </a:lnTo>
                  <a:lnTo>
                    <a:pt x="319" y="219"/>
                  </a:lnTo>
                  <a:lnTo>
                    <a:pt x="319" y="219"/>
                  </a:lnTo>
                  <a:lnTo>
                    <a:pt x="314" y="219"/>
                  </a:lnTo>
                  <a:lnTo>
                    <a:pt x="313" y="222"/>
                  </a:lnTo>
                  <a:lnTo>
                    <a:pt x="313" y="222"/>
                  </a:lnTo>
                  <a:lnTo>
                    <a:pt x="316" y="222"/>
                  </a:lnTo>
                  <a:lnTo>
                    <a:pt x="317" y="222"/>
                  </a:lnTo>
                  <a:lnTo>
                    <a:pt x="319" y="224"/>
                  </a:lnTo>
                  <a:lnTo>
                    <a:pt x="319" y="224"/>
                  </a:lnTo>
                  <a:lnTo>
                    <a:pt x="316" y="225"/>
                  </a:lnTo>
                  <a:lnTo>
                    <a:pt x="314" y="229"/>
                  </a:lnTo>
                  <a:lnTo>
                    <a:pt x="313" y="237"/>
                  </a:lnTo>
                  <a:lnTo>
                    <a:pt x="313" y="237"/>
                  </a:lnTo>
                  <a:lnTo>
                    <a:pt x="316" y="235"/>
                  </a:lnTo>
                  <a:lnTo>
                    <a:pt x="317" y="234"/>
                  </a:lnTo>
                  <a:lnTo>
                    <a:pt x="321" y="227"/>
                  </a:lnTo>
                  <a:lnTo>
                    <a:pt x="324" y="221"/>
                  </a:lnTo>
                  <a:lnTo>
                    <a:pt x="327" y="219"/>
                  </a:lnTo>
                  <a:lnTo>
                    <a:pt x="331" y="219"/>
                  </a:lnTo>
                  <a:lnTo>
                    <a:pt x="331" y="219"/>
                  </a:lnTo>
                  <a:lnTo>
                    <a:pt x="327" y="229"/>
                  </a:lnTo>
                  <a:lnTo>
                    <a:pt x="324" y="235"/>
                  </a:lnTo>
                  <a:lnTo>
                    <a:pt x="321" y="244"/>
                  </a:lnTo>
                  <a:lnTo>
                    <a:pt x="317" y="245"/>
                  </a:lnTo>
                  <a:lnTo>
                    <a:pt x="314" y="247"/>
                  </a:lnTo>
                  <a:lnTo>
                    <a:pt x="314" y="247"/>
                  </a:lnTo>
                  <a:lnTo>
                    <a:pt x="311" y="249"/>
                  </a:lnTo>
                  <a:lnTo>
                    <a:pt x="311" y="245"/>
                  </a:lnTo>
                  <a:lnTo>
                    <a:pt x="311" y="244"/>
                  </a:lnTo>
                  <a:lnTo>
                    <a:pt x="309" y="244"/>
                  </a:lnTo>
                  <a:lnTo>
                    <a:pt x="309" y="244"/>
                  </a:lnTo>
                  <a:lnTo>
                    <a:pt x="308" y="245"/>
                  </a:lnTo>
                  <a:lnTo>
                    <a:pt x="308" y="247"/>
                  </a:lnTo>
                  <a:lnTo>
                    <a:pt x="311" y="250"/>
                  </a:lnTo>
                  <a:lnTo>
                    <a:pt x="313" y="252"/>
                  </a:lnTo>
                  <a:lnTo>
                    <a:pt x="313" y="252"/>
                  </a:lnTo>
                  <a:lnTo>
                    <a:pt x="309" y="252"/>
                  </a:lnTo>
                  <a:lnTo>
                    <a:pt x="308" y="252"/>
                  </a:lnTo>
                  <a:lnTo>
                    <a:pt x="304" y="257"/>
                  </a:lnTo>
                  <a:lnTo>
                    <a:pt x="301" y="263"/>
                  </a:lnTo>
                  <a:lnTo>
                    <a:pt x="299" y="265"/>
                  </a:lnTo>
                  <a:lnTo>
                    <a:pt x="294" y="265"/>
                  </a:lnTo>
                  <a:lnTo>
                    <a:pt x="294" y="265"/>
                  </a:lnTo>
                  <a:lnTo>
                    <a:pt x="296" y="255"/>
                  </a:lnTo>
                  <a:lnTo>
                    <a:pt x="298" y="245"/>
                  </a:lnTo>
                  <a:lnTo>
                    <a:pt x="298" y="245"/>
                  </a:lnTo>
                  <a:lnTo>
                    <a:pt x="301" y="247"/>
                  </a:lnTo>
                  <a:lnTo>
                    <a:pt x="303" y="245"/>
                  </a:lnTo>
                  <a:lnTo>
                    <a:pt x="304" y="242"/>
                  </a:lnTo>
                  <a:lnTo>
                    <a:pt x="308" y="242"/>
                  </a:lnTo>
                  <a:lnTo>
                    <a:pt x="308" y="242"/>
                  </a:lnTo>
                  <a:lnTo>
                    <a:pt x="308" y="234"/>
                  </a:lnTo>
                  <a:lnTo>
                    <a:pt x="304" y="230"/>
                  </a:lnTo>
                  <a:lnTo>
                    <a:pt x="301" y="230"/>
                  </a:lnTo>
                  <a:lnTo>
                    <a:pt x="301" y="230"/>
                  </a:lnTo>
                  <a:lnTo>
                    <a:pt x="299" y="242"/>
                  </a:lnTo>
                  <a:lnTo>
                    <a:pt x="294" y="252"/>
                  </a:lnTo>
                  <a:lnTo>
                    <a:pt x="288" y="260"/>
                  </a:lnTo>
                  <a:lnTo>
                    <a:pt x="278" y="267"/>
                  </a:lnTo>
                  <a:lnTo>
                    <a:pt x="278" y="267"/>
                  </a:lnTo>
                  <a:lnTo>
                    <a:pt x="278" y="272"/>
                  </a:lnTo>
                  <a:lnTo>
                    <a:pt x="276" y="277"/>
                  </a:lnTo>
                  <a:lnTo>
                    <a:pt x="271" y="285"/>
                  </a:lnTo>
                  <a:lnTo>
                    <a:pt x="271" y="285"/>
                  </a:lnTo>
                  <a:lnTo>
                    <a:pt x="273" y="288"/>
                  </a:lnTo>
                  <a:lnTo>
                    <a:pt x="273" y="293"/>
                  </a:lnTo>
                  <a:lnTo>
                    <a:pt x="271" y="300"/>
                  </a:lnTo>
                  <a:lnTo>
                    <a:pt x="266" y="308"/>
                  </a:lnTo>
                  <a:lnTo>
                    <a:pt x="263" y="316"/>
                  </a:lnTo>
                  <a:lnTo>
                    <a:pt x="263" y="316"/>
                  </a:lnTo>
                  <a:lnTo>
                    <a:pt x="265" y="316"/>
                  </a:lnTo>
                  <a:lnTo>
                    <a:pt x="266" y="314"/>
                  </a:lnTo>
                  <a:lnTo>
                    <a:pt x="270" y="311"/>
                  </a:lnTo>
                  <a:lnTo>
                    <a:pt x="271" y="309"/>
                  </a:lnTo>
                  <a:lnTo>
                    <a:pt x="273" y="309"/>
                  </a:lnTo>
                  <a:lnTo>
                    <a:pt x="275" y="311"/>
                  </a:lnTo>
                  <a:lnTo>
                    <a:pt x="275" y="311"/>
                  </a:lnTo>
                  <a:lnTo>
                    <a:pt x="270" y="318"/>
                  </a:lnTo>
                  <a:lnTo>
                    <a:pt x="266" y="324"/>
                  </a:lnTo>
                  <a:lnTo>
                    <a:pt x="263" y="332"/>
                  </a:lnTo>
                  <a:lnTo>
                    <a:pt x="257" y="337"/>
                  </a:lnTo>
                  <a:lnTo>
                    <a:pt x="257" y="337"/>
                  </a:lnTo>
                  <a:lnTo>
                    <a:pt x="258" y="331"/>
                  </a:lnTo>
                  <a:lnTo>
                    <a:pt x="257" y="328"/>
                  </a:lnTo>
                  <a:lnTo>
                    <a:pt x="255" y="326"/>
                  </a:lnTo>
                  <a:lnTo>
                    <a:pt x="255" y="326"/>
                  </a:lnTo>
                  <a:lnTo>
                    <a:pt x="253" y="329"/>
                  </a:lnTo>
                  <a:lnTo>
                    <a:pt x="253" y="334"/>
                  </a:lnTo>
                  <a:lnTo>
                    <a:pt x="255" y="341"/>
                  </a:lnTo>
                  <a:lnTo>
                    <a:pt x="255" y="341"/>
                  </a:lnTo>
                  <a:lnTo>
                    <a:pt x="250" y="342"/>
                  </a:lnTo>
                  <a:lnTo>
                    <a:pt x="247" y="346"/>
                  </a:lnTo>
                  <a:lnTo>
                    <a:pt x="247" y="346"/>
                  </a:lnTo>
                  <a:lnTo>
                    <a:pt x="250" y="346"/>
                  </a:lnTo>
                  <a:lnTo>
                    <a:pt x="252" y="344"/>
                  </a:lnTo>
                  <a:lnTo>
                    <a:pt x="253" y="342"/>
                  </a:lnTo>
                  <a:lnTo>
                    <a:pt x="255" y="342"/>
                  </a:lnTo>
                  <a:lnTo>
                    <a:pt x="255" y="342"/>
                  </a:lnTo>
                  <a:lnTo>
                    <a:pt x="257" y="347"/>
                  </a:lnTo>
                  <a:lnTo>
                    <a:pt x="258" y="351"/>
                  </a:lnTo>
                  <a:lnTo>
                    <a:pt x="258" y="354"/>
                  </a:lnTo>
                  <a:lnTo>
                    <a:pt x="255" y="357"/>
                  </a:lnTo>
                  <a:lnTo>
                    <a:pt x="255" y="357"/>
                  </a:lnTo>
                  <a:lnTo>
                    <a:pt x="255" y="354"/>
                  </a:lnTo>
                  <a:lnTo>
                    <a:pt x="255" y="352"/>
                  </a:lnTo>
                  <a:lnTo>
                    <a:pt x="255" y="352"/>
                  </a:lnTo>
                  <a:lnTo>
                    <a:pt x="252" y="354"/>
                  </a:lnTo>
                  <a:lnTo>
                    <a:pt x="250" y="357"/>
                  </a:lnTo>
                  <a:lnTo>
                    <a:pt x="250" y="360"/>
                  </a:lnTo>
                  <a:lnTo>
                    <a:pt x="248" y="364"/>
                  </a:lnTo>
                  <a:lnTo>
                    <a:pt x="248" y="364"/>
                  </a:lnTo>
                  <a:lnTo>
                    <a:pt x="247" y="364"/>
                  </a:lnTo>
                  <a:lnTo>
                    <a:pt x="245" y="362"/>
                  </a:lnTo>
                  <a:lnTo>
                    <a:pt x="247" y="359"/>
                  </a:lnTo>
                  <a:lnTo>
                    <a:pt x="248" y="356"/>
                  </a:lnTo>
                  <a:lnTo>
                    <a:pt x="248" y="356"/>
                  </a:lnTo>
                  <a:lnTo>
                    <a:pt x="248" y="356"/>
                  </a:lnTo>
                  <a:lnTo>
                    <a:pt x="248" y="356"/>
                  </a:lnTo>
                  <a:lnTo>
                    <a:pt x="245" y="357"/>
                  </a:lnTo>
                  <a:lnTo>
                    <a:pt x="245" y="356"/>
                  </a:lnTo>
                  <a:lnTo>
                    <a:pt x="245" y="351"/>
                  </a:lnTo>
                  <a:lnTo>
                    <a:pt x="243" y="349"/>
                  </a:lnTo>
                  <a:lnTo>
                    <a:pt x="242" y="349"/>
                  </a:lnTo>
                  <a:lnTo>
                    <a:pt x="242" y="349"/>
                  </a:lnTo>
                  <a:lnTo>
                    <a:pt x="243" y="354"/>
                  </a:lnTo>
                  <a:lnTo>
                    <a:pt x="242" y="357"/>
                  </a:lnTo>
                  <a:lnTo>
                    <a:pt x="242" y="362"/>
                  </a:lnTo>
                  <a:lnTo>
                    <a:pt x="243" y="364"/>
                  </a:lnTo>
                  <a:lnTo>
                    <a:pt x="243" y="364"/>
                  </a:lnTo>
                  <a:lnTo>
                    <a:pt x="243" y="364"/>
                  </a:lnTo>
                  <a:lnTo>
                    <a:pt x="245" y="365"/>
                  </a:lnTo>
                  <a:lnTo>
                    <a:pt x="247" y="370"/>
                  </a:lnTo>
                  <a:lnTo>
                    <a:pt x="247" y="370"/>
                  </a:lnTo>
                  <a:lnTo>
                    <a:pt x="248" y="370"/>
                  </a:lnTo>
                  <a:lnTo>
                    <a:pt x="250" y="369"/>
                  </a:lnTo>
                  <a:lnTo>
                    <a:pt x="250" y="367"/>
                  </a:lnTo>
                  <a:lnTo>
                    <a:pt x="253" y="367"/>
                  </a:lnTo>
                  <a:lnTo>
                    <a:pt x="253" y="367"/>
                  </a:lnTo>
                  <a:lnTo>
                    <a:pt x="250" y="377"/>
                  </a:lnTo>
                  <a:lnTo>
                    <a:pt x="250" y="379"/>
                  </a:lnTo>
                  <a:lnTo>
                    <a:pt x="255" y="380"/>
                  </a:lnTo>
                  <a:lnTo>
                    <a:pt x="255" y="380"/>
                  </a:lnTo>
                  <a:lnTo>
                    <a:pt x="250" y="382"/>
                  </a:lnTo>
                  <a:lnTo>
                    <a:pt x="248" y="385"/>
                  </a:lnTo>
                  <a:lnTo>
                    <a:pt x="245" y="392"/>
                  </a:lnTo>
                  <a:lnTo>
                    <a:pt x="243" y="398"/>
                  </a:lnTo>
                  <a:lnTo>
                    <a:pt x="242" y="402"/>
                  </a:lnTo>
                  <a:lnTo>
                    <a:pt x="238" y="403"/>
                  </a:lnTo>
                  <a:lnTo>
                    <a:pt x="238" y="403"/>
                  </a:lnTo>
                  <a:lnTo>
                    <a:pt x="237" y="397"/>
                  </a:lnTo>
                  <a:lnTo>
                    <a:pt x="235" y="395"/>
                  </a:lnTo>
                  <a:lnTo>
                    <a:pt x="234" y="397"/>
                  </a:lnTo>
                  <a:lnTo>
                    <a:pt x="234" y="397"/>
                  </a:lnTo>
                  <a:lnTo>
                    <a:pt x="237" y="390"/>
                  </a:lnTo>
                  <a:lnTo>
                    <a:pt x="237" y="387"/>
                  </a:lnTo>
                  <a:lnTo>
                    <a:pt x="235" y="384"/>
                  </a:lnTo>
                  <a:lnTo>
                    <a:pt x="235" y="384"/>
                  </a:lnTo>
                  <a:lnTo>
                    <a:pt x="235" y="388"/>
                  </a:lnTo>
                  <a:lnTo>
                    <a:pt x="234" y="390"/>
                  </a:lnTo>
                  <a:lnTo>
                    <a:pt x="230" y="392"/>
                  </a:lnTo>
                  <a:lnTo>
                    <a:pt x="229" y="395"/>
                  </a:lnTo>
                  <a:lnTo>
                    <a:pt x="229" y="395"/>
                  </a:lnTo>
                  <a:lnTo>
                    <a:pt x="234" y="400"/>
                  </a:lnTo>
                  <a:lnTo>
                    <a:pt x="234" y="403"/>
                  </a:lnTo>
                  <a:lnTo>
                    <a:pt x="232" y="405"/>
                  </a:lnTo>
                  <a:lnTo>
                    <a:pt x="232" y="405"/>
                  </a:lnTo>
                  <a:lnTo>
                    <a:pt x="230" y="405"/>
                  </a:lnTo>
                  <a:lnTo>
                    <a:pt x="229" y="403"/>
                  </a:lnTo>
                  <a:lnTo>
                    <a:pt x="229" y="402"/>
                  </a:lnTo>
                  <a:lnTo>
                    <a:pt x="225" y="403"/>
                  </a:lnTo>
                  <a:lnTo>
                    <a:pt x="225" y="403"/>
                  </a:lnTo>
                  <a:lnTo>
                    <a:pt x="227" y="407"/>
                  </a:lnTo>
                  <a:lnTo>
                    <a:pt x="229" y="408"/>
                  </a:lnTo>
                  <a:lnTo>
                    <a:pt x="237" y="408"/>
                  </a:lnTo>
                  <a:lnTo>
                    <a:pt x="237" y="408"/>
                  </a:lnTo>
                  <a:lnTo>
                    <a:pt x="238" y="418"/>
                  </a:lnTo>
                  <a:lnTo>
                    <a:pt x="238" y="428"/>
                  </a:lnTo>
                  <a:lnTo>
                    <a:pt x="238" y="428"/>
                  </a:lnTo>
                  <a:lnTo>
                    <a:pt x="235" y="430"/>
                  </a:lnTo>
                  <a:lnTo>
                    <a:pt x="232" y="428"/>
                  </a:lnTo>
                  <a:lnTo>
                    <a:pt x="232" y="428"/>
                  </a:lnTo>
                  <a:lnTo>
                    <a:pt x="232" y="430"/>
                  </a:lnTo>
                  <a:lnTo>
                    <a:pt x="234" y="431"/>
                  </a:lnTo>
                  <a:lnTo>
                    <a:pt x="235" y="433"/>
                  </a:lnTo>
                  <a:lnTo>
                    <a:pt x="234" y="435"/>
                  </a:lnTo>
                  <a:lnTo>
                    <a:pt x="234" y="435"/>
                  </a:lnTo>
                  <a:lnTo>
                    <a:pt x="232" y="433"/>
                  </a:lnTo>
                  <a:lnTo>
                    <a:pt x="230" y="435"/>
                  </a:lnTo>
                  <a:lnTo>
                    <a:pt x="227" y="438"/>
                  </a:lnTo>
                  <a:lnTo>
                    <a:pt x="225" y="439"/>
                  </a:lnTo>
                  <a:lnTo>
                    <a:pt x="225" y="439"/>
                  </a:lnTo>
                  <a:lnTo>
                    <a:pt x="222" y="438"/>
                  </a:lnTo>
                  <a:lnTo>
                    <a:pt x="217" y="436"/>
                  </a:lnTo>
                  <a:lnTo>
                    <a:pt x="207" y="433"/>
                  </a:lnTo>
                  <a:lnTo>
                    <a:pt x="207" y="433"/>
                  </a:lnTo>
                  <a:lnTo>
                    <a:pt x="212" y="441"/>
                  </a:lnTo>
                  <a:lnTo>
                    <a:pt x="215" y="444"/>
                  </a:lnTo>
                  <a:lnTo>
                    <a:pt x="219" y="446"/>
                  </a:lnTo>
                  <a:lnTo>
                    <a:pt x="219" y="446"/>
                  </a:lnTo>
                  <a:lnTo>
                    <a:pt x="217" y="454"/>
                  </a:lnTo>
                  <a:lnTo>
                    <a:pt x="215" y="461"/>
                  </a:lnTo>
                  <a:lnTo>
                    <a:pt x="215" y="461"/>
                  </a:lnTo>
                  <a:lnTo>
                    <a:pt x="214" y="459"/>
                  </a:lnTo>
                  <a:lnTo>
                    <a:pt x="212" y="458"/>
                  </a:lnTo>
                  <a:lnTo>
                    <a:pt x="212" y="458"/>
                  </a:lnTo>
                  <a:lnTo>
                    <a:pt x="212" y="464"/>
                  </a:lnTo>
                  <a:lnTo>
                    <a:pt x="211" y="471"/>
                  </a:lnTo>
                  <a:lnTo>
                    <a:pt x="211" y="476"/>
                  </a:lnTo>
                  <a:lnTo>
                    <a:pt x="212" y="479"/>
                  </a:lnTo>
                  <a:lnTo>
                    <a:pt x="215" y="482"/>
                  </a:lnTo>
                  <a:lnTo>
                    <a:pt x="215" y="482"/>
                  </a:lnTo>
                  <a:lnTo>
                    <a:pt x="219" y="479"/>
                  </a:lnTo>
                  <a:lnTo>
                    <a:pt x="224" y="476"/>
                  </a:lnTo>
                  <a:lnTo>
                    <a:pt x="224" y="476"/>
                  </a:lnTo>
                  <a:lnTo>
                    <a:pt x="225" y="479"/>
                  </a:lnTo>
                  <a:lnTo>
                    <a:pt x="227" y="481"/>
                  </a:lnTo>
                  <a:lnTo>
                    <a:pt x="232" y="486"/>
                  </a:lnTo>
                  <a:lnTo>
                    <a:pt x="247" y="492"/>
                  </a:lnTo>
                  <a:lnTo>
                    <a:pt x="247" y="492"/>
                  </a:lnTo>
                  <a:lnTo>
                    <a:pt x="243" y="492"/>
                  </a:lnTo>
                  <a:lnTo>
                    <a:pt x="243" y="494"/>
                  </a:lnTo>
                  <a:lnTo>
                    <a:pt x="242" y="497"/>
                  </a:lnTo>
                  <a:lnTo>
                    <a:pt x="240" y="497"/>
                  </a:lnTo>
                  <a:lnTo>
                    <a:pt x="240" y="497"/>
                  </a:lnTo>
                  <a:lnTo>
                    <a:pt x="232" y="490"/>
                  </a:lnTo>
                  <a:lnTo>
                    <a:pt x="229" y="487"/>
                  </a:lnTo>
                  <a:lnTo>
                    <a:pt x="224" y="487"/>
                  </a:lnTo>
                  <a:lnTo>
                    <a:pt x="224" y="487"/>
                  </a:lnTo>
                  <a:lnTo>
                    <a:pt x="230" y="495"/>
                  </a:lnTo>
                  <a:lnTo>
                    <a:pt x="237" y="502"/>
                  </a:lnTo>
                  <a:lnTo>
                    <a:pt x="237" y="502"/>
                  </a:lnTo>
                  <a:lnTo>
                    <a:pt x="234" y="505"/>
                  </a:lnTo>
                  <a:lnTo>
                    <a:pt x="235" y="507"/>
                  </a:lnTo>
                  <a:lnTo>
                    <a:pt x="237" y="510"/>
                  </a:lnTo>
                  <a:lnTo>
                    <a:pt x="238" y="514"/>
                  </a:lnTo>
                  <a:lnTo>
                    <a:pt x="238" y="514"/>
                  </a:lnTo>
                  <a:lnTo>
                    <a:pt x="237" y="517"/>
                  </a:lnTo>
                  <a:lnTo>
                    <a:pt x="235" y="522"/>
                  </a:lnTo>
                  <a:lnTo>
                    <a:pt x="235" y="522"/>
                  </a:lnTo>
                  <a:lnTo>
                    <a:pt x="234" y="520"/>
                  </a:lnTo>
                  <a:lnTo>
                    <a:pt x="234" y="518"/>
                  </a:lnTo>
                  <a:lnTo>
                    <a:pt x="232" y="518"/>
                  </a:lnTo>
                  <a:lnTo>
                    <a:pt x="230" y="518"/>
                  </a:lnTo>
                  <a:lnTo>
                    <a:pt x="230" y="518"/>
                  </a:lnTo>
                  <a:lnTo>
                    <a:pt x="232" y="522"/>
                  </a:lnTo>
                  <a:lnTo>
                    <a:pt x="232" y="523"/>
                  </a:lnTo>
                  <a:lnTo>
                    <a:pt x="229" y="527"/>
                  </a:lnTo>
                  <a:lnTo>
                    <a:pt x="224" y="530"/>
                  </a:lnTo>
                  <a:lnTo>
                    <a:pt x="224" y="532"/>
                  </a:lnTo>
                  <a:lnTo>
                    <a:pt x="222" y="535"/>
                  </a:lnTo>
                  <a:lnTo>
                    <a:pt x="222" y="535"/>
                  </a:lnTo>
                  <a:lnTo>
                    <a:pt x="227" y="535"/>
                  </a:lnTo>
                  <a:lnTo>
                    <a:pt x="229" y="538"/>
                  </a:lnTo>
                  <a:lnTo>
                    <a:pt x="230" y="543"/>
                  </a:lnTo>
                  <a:lnTo>
                    <a:pt x="230" y="548"/>
                  </a:lnTo>
                  <a:lnTo>
                    <a:pt x="230" y="561"/>
                  </a:lnTo>
                  <a:lnTo>
                    <a:pt x="232" y="566"/>
                  </a:lnTo>
                  <a:lnTo>
                    <a:pt x="235" y="568"/>
                  </a:lnTo>
                  <a:lnTo>
                    <a:pt x="235" y="568"/>
                  </a:lnTo>
                  <a:lnTo>
                    <a:pt x="234" y="555"/>
                  </a:lnTo>
                  <a:lnTo>
                    <a:pt x="235" y="548"/>
                  </a:lnTo>
                  <a:lnTo>
                    <a:pt x="237" y="546"/>
                  </a:lnTo>
                  <a:lnTo>
                    <a:pt x="238" y="545"/>
                  </a:lnTo>
                  <a:lnTo>
                    <a:pt x="238" y="545"/>
                  </a:lnTo>
                  <a:lnTo>
                    <a:pt x="238" y="551"/>
                  </a:lnTo>
                  <a:lnTo>
                    <a:pt x="238" y="556"/>
                  </a:lnTo>
                  <a:lnTo>
                    <a:pt x="240" y="568"/>
                  </a:lnTo>
                  <a:lnTo>
                    <a:pt x="240" y="568"/>
                  </a:lnTo>
                  <a:lnTo>
                    <a:pt x="237" y="568"/>
                  </a:lnTo>
                  <a:lnTo>
                    <a:pt x="234" y="569"/>
                  </a:lnTo>
                  <a:lnTo>
                    <a:pt x="234" y="569"/>
                  </a:lnTo>
                  <a:lnTo>
                    <a:pt x="235" y="576"/>
                  </a:lnTo>
                  <a:lnTo>
                    <a:pt x="234" y="581"/>
                  </a:lnTo>
                  <a:lnTo>
                    <a:pt x="227" y="589"/>
                  </a:lnTo>
                  <a:lnTo>
                    <a:pt x="227" y="589"/>
                  </a:lnTo>
                  <a:lnTo>
                    <a:pt x="229" y="593"/>
                  </a:lnTo>
                  <a:lnTo>
                    <a:pt x="229" y="597"/>
                  </a:lnTo>
                  <a:lnTo>
                    <a:pt x="225" y="602"/>
                  </a:lnTo>
                  <a:lnTo>
                    <a:pt x="222" y="604"/>
                  </a:lnTo>
                  <a:lnTo>
                    <a:pt x="222" y="604"/>
                  </a:lnTo>
                  <a:lnTo>
                    <a:pt x="222" y="602"/>
                  </a:lnTo>
                  <a:lnTo>
                    <a:pt x="220" y="601"/>
                  </a:lnTo>
                  <a:lnTo>
                    <a:pt x="220" y="601"/>
                  </a:lnTo>
                  <a:lnTo>
                    <a:pt x="222" y="604"/>
                  </a:lnTo>
                  <a:lnTo>
                    <a:pt x="224" y="606"/>
                  </a:lnTo>
                  <a:lnTo>
                    <a:pt x="225" y="609"/>
                  </a:lnTo>
                  <a:lnTo>
                    <a:pt x="225" y="611"/>
                  </a:lnTo>
                  <a:lnTo>
                    <a:pt x="225" y="611"/>
                  </a:lnTo>
                  <a:lnTo>
                    <a:pt x="224" y="624"/>
                  </a:lnTo>
                  <a:lnTo>
                    <a:pt x="224" y="635"/>
                  </a:lnTo>
                  <a:lnTo>
                    <a:pt x="225" y="648"/>
                  </a:lnTo>
                  <a:lnTo>
                    <a:pt x="229" y="660"/>
                  </a:lnTo>
                  <a:lnTo>
                    <a:pt x="235" y="681"/>
                  </a:lnTo>
                  <a:lnTo>
                    <a:pt x="237" y="691"/>
                  </a:lnTo>
                  <a:lnTo>
                    <a:pt x="235" y="700"/>
                  </a:lnTo>
                  <a:lnTo>
                    <a:pt x="235" y="700"/>
                  </a:lnTo>
                  <a:lnTo>
                    <a:pt x="237" y="701"/>
                  </a:lnTo>
                  <a:lnTo>
                    <a:pt x="238" y="708"/>
                  </a:lnTo>
                  <a:lnTo>
                    <a:pt x="238" y="714"/>
                  </a:lnTo>
                  <a:lnTo>
                    <a:pt x="237" y="719"/>
                  </a:lnTo>
                  <a:lnTo>
                    <a:pt x="237" y="719"/>
                  </a:lnTo>
                  <a:lnTo>
                    <a:pt x="238" y="719"/>
                  </a:lnTo>
                  <a:lnTo>
                    <a:pt x="240" y="721"/>
                  </a:lnTo>
                  <a:lnTo>
                    <a:pt x="240" y="726"/>
                  </a:lnTo>
                  <a:lnTo>
                    <a:pt x="240" y="726"/>
                  </a:lnTo>
                  <a:lnTo>
                    <a:pt x="243" y="726"/>
                  </a:lnTo>
                  <a:lnTo>
                    <a:pt x="245" y="728"/>
                  </a:lnTo>
                  <a:lnTo>
                    <a:pt x="248" y="731"/>
                  </a:lnTo>
                  <a:lnTo>
                    <a:pt x="248" y="731"/>
                  </a:lnTo>
                  <a:lnTo>
                    <a:pt x="250" y="729"/>
                  </a:lnTo>
                  <a:lnTo>
                    <a:pt x="253" y="728"/>
                  </a:lnTo>
                  <a:lnTo>
                    <a:pt x="253" y="728"/>
                  </a:lnTo>
                  <a:lnTo>
                    <a:pt x="253" y="732"/>
                  </a:lnTo>
                  <a:lnTo>
                    <a:pt x="257" y="739"/>
                  </a:lnTo>
                  <a:lnTo>
                    <a:pt x="262" y="749"/>
                  </a:lnTo>
                  <a:lnTo>
                    <a:pt x="265" y="754"/>
                  </a:lnTo>
                  <a:lnTo>
                    <a:pt x="265" y="759"/>
                  </a:lnTo>
                  <a:lnTo>
                    <a:pt x="265" y="762"/>
                  </a:lnTo>
                  <a:lnTo>
                    <a:pt x="260" y="765"/>
                  </a:lnTo>
                  <a:lnTo>
                    <a:pt x="260" y="765"/>
                  </a:lnTo>
                  <a:lnTo>
                    <a:pt x="257" y="767"/>
                  </a:lnTo>
                  <a:lnTo>
                    <a:pt x="253" y="767"/>
                  </a:lnTo>
                  <a:lnTo>
                    <a:pt x="245" y="765"/>
                  </a:lnTo>
                  <a:lnTo>
                    <a:pt x="238" y="759"/>
                  </a:lnTo>
                  <a:lnTo>
                    <a:pt x="234" y="754"/>
                  </a:lnTo>
                  <a:lnTo>
                    <a:pt x="234" y="754"/>
                  </a:lnTo>
                  <a:lnTo>
                    <a:pt x="234" y="757"/>
                  </a:lnTo>
                  <a:lnTo>
                    <a:pt x="235" y="759"/>
                  </a:lnTo>
                  <a:lnTo>
                    <a:pt x="235" y="760"/>
                  </a:lnTo>
                  <a:lnTo>
                    <a:pt x="232" y="760"/>
                  </a:lnTo>
                  <a:lnTo>
                    <a:pt x="232" y="760"/>
                  </a:lnTo>
                  <a:lnTo>
                    <a:pt x="222" y="757"/>
                  </a:lnTo>
                  <a:lnTo>
                    <a:pt x="215" y="757"/>
                  </a:lnTo>
                  <a:lnTo>
                    <a:pt x="212" y="759"/>
                  </a:lnTo>
                  <a:lnTo>
                    <a:pt x="212" y="759"/>
                  </a:lnTo>
                  <a:lnTo>
                    <a:pt x="209" y="764"/>
                  </a:lnTo>
                  <a:lnTo>
                    <a:pt x="207" y="765"/>
                  </a:lnTo>
                  <a:lnTo>
                    <a:pt x="202" y="769"/>
                  </a:lnTo>
                  <a:lnTo>
                    <a:pt x="199" y="772"/>
                  </a:lnTo>
                  <a:lnTo>
                    <a:pt x="199" y="772"/>
                  </a:lnTo>
                  <a:lnTo>
                    <a:pt x="199" y="782"/>
                  </a:lnTo>
                  <a:lnTo>
                    <a:pt x="197" y="792"/>
                  </a:lnTo>
                  <a:lnTo>
                    <a:pt x="191" y="811"/>
                  </a:lnTo>
                  <a:lnTo>
                    <a:pt x="188" y="830"/>
                  </a:lnTo>
                  <a:lnTo>
                    <a:pt x="186" y="839"/>
                  </a:lnTo>
                  <a:lnTo>
                    <a:pt x="186" y="849"/>
                  </a:lnTo>
                  <a:lnTo>
                    <a:pt x="186" y="849"/>
                  </a:lnTo>
                  <a:lnTo>
                    <a:pt x="189" y="838"/>
                  </a:lnTo>
                  <a:lnTo>
                    <a:pt x="191" y="828"/>
                  </a:lnTo>
                  <a:lnTo>
                    <a:pt x="194" y="818"/>
                  </a:lnTo>
                  <a:lnTo>
                    <a:pt x="196" y="815"/>
                  </a:lnTo>
                  <a:lnTo>
                    <a:pt x="199" y="813"/>
                  </a:lnTo>
                  <a:lnTo>
                    <a:pt x="199" y="813"/>
                  </a:lnTo>
                  <a:lnTo>
                    <a:pt x="199" y="825"/>
                  </a:lnTo>
                  <a:lnTo>
                    <a:pt x="199" y="836"/>
                  </a:lnTo>
                  <a:lnTo>
                    <a:pt x="199" y="839"/>
                  </a:lnTo>
                  <a:lnTo>
                    <a:pt x="197" y="844"/>
                  </a:lnTo>
                  <a:lnTo>
                    <a:pt x="194" y="846"/>
                  </a:lnTo>
                  <a:lnTo>
                    <a:pt x="191" y="846"/>
                  </a:lnTo>
                  <a:lnTo>
                    <a:pt x="191" y="846"/>
                  </a:lnTo>
                  <a:lnTo>
                    <a:pt x="194" y="858"/>
                  </a:lnTo>
                  <a:lnTo>
                    <a:pt x="197" y="871"/>
                  </a:lnTo>
                  <a:lnTo>
                    <a:pt x="197" y="884"/>
                  </a:lnTo>
                  <a:lnTo>
                    <a:pt x="197" y="889"/>
                  </a:lnTo>
                  <a:lnTo>
                    <a:pt x="194" y="894"/>
                  </a:lnTo>
                  <a:lnTo>
                    <a:pt x="194" y="894"/>
                  </a:lnTo>
                  <a:lnTo>
                    <a:pt x="196" y="897"/>
                  </a:lnTo>
                  <a:lnTo>
                    <a:pt x="196" y="902"/>
                  </a:lnTo>
                  <a:lnTo>
                    <a:pt x="194" y="912"/>
                  </a:lnTo>
                  <a:lnTo>
                    <a:pt x="191" y="923"/>
                  </a:lnTo>
                  <a:lnTo>
                    <a:pt x="188" y="935"/>
                  </a:lnTo>
                  <a:lnTo>
                    <a:pt x="183" y="935"/>
                  </a:lnTo>
                  <a:lnTo>
                    <a:pt x="183" y="935"/>
                  </a:lnTo>
                  <a:lnTo>
                    <a:pt x="183" y="950"/>
                  </a:lnTo>
                  <a:lnTo>
                    <a:pt x="184" y="963"/>
                  </a:lnTo>
                  <a:lnTo>
                    <a:pt x="189" y="989"/>
                  </a:lnTo>
                  <a:lnTo>
                    <a:pt x="189" y="989"/>
                  </a:lnTo>
                  <a:lnTo>
                    <a:pt x="192" y="983"/>
                  </a:lnTo>
                  <a:lnTo>
                    <a:pt x="192" y="983"/>
                  </a:lnTo>
                  <a:lnTo>
                    <a:pt x="196" y="983"/>
                  </a:lnTo>
                  <a:lnTo>
                    <a:pt x="197" y="986"/>
                  </a:lnTo>
                  <a:lnTo>
                    <a:pt x="201" y="991"/>
                  </a:lnTo>
                  <a:lnTo>
                    <a:pt x="201" y="991"/>
                  </a:lnTo>
                  <a:lnTo>
                    <a:pt x="197" y="996"/>
                  </a:lnTo>
                  <a:lnTo>
                    <a:pt x="197" y="996"/>
                  </a:lnTo>
                  <a:lnTo>
                    <a:pt x="196" y="992"/>
                  </a:lnTo>
                  <a:lnTo>
                    <a:pt x="192" y="991"/>
                  </a:lnTo>
                  <a:lnTo>
                    <a:pt x="192" y="991"/>
                  </a:lnTo>
                  <a:lnTo>
                    <a:pt x="192" y="994"/>
                  </a:lnTo>
                  <a:lnTo>
                    <a:pt x="194" y="997"/>
                  </a:lnTo>
                  <a:lnTo>
                    <a:pt x="196" y="1001"/>
                  </a:lnTo>
                  <a:lnTo>
                    <a:pt x="196" y="1006"/>
                  </a:lnTo>
                  <a:lnTo>
                    <a:pt x="196" y="1006"/>
                  </a:lnTo>
                  <a:lnTo>
                    <a:pt x="192" y="1004"/>
                  </a:lnTo>
                  <a:lnTo>
                    <a:pt x="191" y="1006"/>
                  </a:lnTo>
                  <a:lnTo>
                    <a:pt x="191" y="1007"/>
                  </a:lnTo>
                  <a:lnTo>
                    <a:pt x="191" y="1007"/>
                  </a:lnTo>
                  <a:lnTo>
                    <a:pt x="194" y="1011"/>
                  </a:lnTo>
                  <a:lnTo>
                    <a:pt x="199" y="1014"/>
                  </a:lnTo>
                  <a:lnTo>
                    <a:pt x="206" y="1017"/>
                  </a:lnTo>
                  <a:lnTo>
                    <a:pt x="211" y="1024"/>
                  </a:lnTo>
                  <a:lnTo>
                    <a:pt x="211" y="1024"/>
                  </a:lnTo>
                  <a:lnTo>
                    <a:pt x="209" y="1027"/>
                  </a:lnTo>
                  <a:lnTo>
                    <a:pt x="207" y="1029"/>
                  </a:lnTo>
                  <a:lnTo>
                    <a:pt x="204" y="1032"/>
                  </a:lnTo>
                  <a:lnTo>
                    <a:pt x="204" y="1032"/>
                  </a:lnTo>
                  <a:lnTo>
                    <a:pt x="206" y="1034"/>
                  </a:lnTo>
                  <a:lnTo>
                    <a:pt x="211" y="1034"/>
                  </a:lnTo>
                  <a:lnTo>
                    <a:pt x="211" y="1034"/>
                  </a:lnTo>
                  <a:lnTo>
                    <a:pt x="206" y="1039"/>
                  </a:lnTo>
                  <a:lnTo>
                    <a:pt x="206" y="1042"/>
                  </a:lnTo>
                  <a:lnTo>
                    <a:pt x="207" y="1045"/>
                  </a:lnTo>
                  <a:lnTo>
                    <a:pt x="207" y="1045"/>
                  </a:lnTo>
                  <a:lnTo>
                    <a:pt x="207" y="1042"/>
                  </a:lnTo>
                  <a:lnTo>
                    <a:pt x="211" y="1039"/>
                  </a:lnTo>
                  <a:lnTo>
                    <a:pt x="211" y="1039"/>
                  </a:lnTo>
                  <a:lnTo>
                    <a:pt x="211" y="1044"/>
                  </a:lnTo>
                  <a:lnTo>
                    <a:pt x="211" y="1048"/>
                  </a:lnTo>
                  <a:lnTo>
                    <a:pt x="211" y="1052"/>
                  </a:lnTo>
                  <a:lnTo>
                    <a:pt x="209" y="1055"/>
                  </a:lnTo>
                  <a:lnTo>
                    <a:pt x="209" y="1055"/>
                  </a:lnTo>
                  <a:lnTo>
                    <a:pt x="207" y="1053"/>
                  </a:lnTo>
                  <a:lnTo>
                    <a:pt x="206" y="1053"/>
                  </a:lnTo>
                  <a:lnTo>
                    <a:pt x="204" y="1052"/>
                  </a:lnTo>
                  <a:lnTo>
                    <a:pt x="204" y="1052"/>
                  </a:lnTo>
                  <a:lnTo>
                    <a:pt x="202" y="1058"/>
                  </a:lnTo>
                  <a:lnTo>
                    <a:pt x="199" y="1063"/>
                  </a:lnTo>
                  <a:lnTo>
                    <a:pt x="194" y="1067"/>
                  </a:lnTo>
                  <a:lnTo>
                    <a:pt x="189" y="1070"/>
                  </a:lnTo>
                  <a:lnTo>
                    <a:pt x="176" y="1075"/>
                  </a:lnTo>
                  <a:lnTo>
                    <a:pt x="163" y="1081"/>
                  </a:lnTo>
                  <a:lnTo>
                    <a:pt x="163" y="1081"/>
                  </a:lnTo>
                  <a:lnTo>
                    <a:pt x="151" y="1091"/>
                  </a:lnTo>
                  <a:lnTo>
                    <a:pt x="146" y="1095"/>
                  </a:lnTo>
                  <a:lnTo>
                    <a:pt x="140" y="1098"/>
                  </a:lnTo>
                  <a:lnTo>
                    <a:pt x="140" y="1098"/>
                  </a:lnTo>
                  <a:lnTo>
                    <a:pt x="135" y="1104"/>
                  </a:lnTo>
                  <a:lnTo>
                    <a:pt x="128" y="1111"/>
                  </a:lnTo>
                  <a:lnTo>
                    <a:pt x="115" y="1121"/>
                  </a:lnTo>
                  <a:lnTo>
                    <a:pt x="100" y="1132"/>
                  </a:lnTo>
                  <a:lnTo>
                    <a:pt x="94" y="1139"/>
                  </a:lnTo>
                  <a:lnTo>
                    <a:pt x="89" y="1146"/>
                  </a:lnTo>
                  <a:lnTo>
                    <a:pt x="89" y="1146"/>
                  </a:lnTo>
                  <a:lnTo>
                    <a:pt x="81" y="1159"/>
                  </a:lnTo>
                  <a:lnTo>
                    <a:pt x="74" y="1175"/>
                  </a:lnTo>
                  <a:lnTo>
                    <a:pt x="63" y="1208"/>
                  </a:lnTo>
                  <a:lnTo>
                    <a:pt x="63" y="1208"/>
                  </a:lnTo>
                  <a:lnTo>
                    <a:pt x="58" y="1221"/>
                  </a:lnTo>
                  <a:lnTo>
                    <a:pt x="51" y="1234"/>
                  </a:lnTo>
                  <a:lnTo>
                    <a:pt x="38" y="1261"/>
                  </a:lnTo>
                  <a:lnTo>
                    <a:pt x="38" y="1261"/>
                  </a:lnTo>
                  <a:lnTo>
                    <a:pt x="26" y="1289"/>
                  </a:lnTo>
                  <a:lnTo>
                    <a:pt x="16" y="1318"/>
                  </a:lnTo>
                  <a:lnTo>
                    <a:pt x="0" y="1376"/>
                  </a:lnTo>
                  <a:lnTo>
                    <a:pt x="1528" y="1376"/>
                  </a:lnTo>
                  <a:lnTo>
                    <a:pt x="1528" y="1376"/>
                  </a:lnTo>
                  <a:lnTo>
                    <a:pt x="1512" y="1325"/>
                  </a:lnTo>
                  <a:lnTo>
                    <a:pt x="1493" y="1272"/>
                  </a:lnTo>
                  <a:lnTo>
                    <a:pt x="1456" y="1175"/>
                  </a:lnTo>
                  <a:lnTo>
                    <a:pt x="1456" y="1175"/>
                  </a:lnTo>
                  <a:close/>
                  <a:moveTo>
                    <a:pt x="1204" y="545"/>
                  </a:moveTo>
                  <a:lnTo>
                    <a:pt x="1204" y="545"/>
                  </a:lnTo>
                  <a:lnTo>
                    <a:pt x="1202" y="543"/>
                  </a:lnTo>
                  <a:lnTo>
                    <a:pt x="1201" y="540"/>
                  </a:lnTo>
                  <a:lnTo>
                    <a:pt x="1201" y="533"/>
                  </a:lnTo>
                  <a:lnTo>
                    <a:pt x="1201" y="533"/>
                  </a:lnTo>
                  <a:lnTo>
                    <a:pt x="1202" y="535"/>
                  </a:lnTo>
                  <a:lnTo>
                    <a:pt x="1204" y="537"/>
                  </a:lnTo>
                  <a:lnTo>
                    <a:pt x="1204" y="545"/>
                  </a:lnTo>
                  <a:lnTo>
                    <a:pt x="1204" y="545"/>
                  </a:lnTo>
                  <a:close/>
                  <a:moveTo>
                    <a:pt x="1194" y="558"/>
                  </a:moveTo>
                  <a:lnTo>
                    <a:pt x="1194" y="558"/>
                  </a:lnTo>
                  <a:lnTo>
                    <a:pt x="1196" y="558"/>
                  </a:lnTo>
                  <a:lnTo>
                    <a:pt x="1196" y="561"/>
                  </a:lnTo>
                  <a:lnTo>
                    <a:pt x="1196" y="566"/>
                  </a:lnTo>
                  <a:lnTo>
                    <a:pt x="1194" y="569"/>
                  </a:lnTo>
                  <a:lnTo>
                    <a:pt x="1191" y="571"/>
                  </a:lnTo>
                  <a:lnTo>
                    <a:pt x="1189" y="571"/>
                  </a:lnTo>
                  <a:lnTo>
                    <a:pt x="1189" y="571"/>
                  </a:lnTo>
                  <a:lnTo>
                    <a:pt x="1188" y="568"/>
                  </a:lnTo>
                  <a:lnTo>
                    <a:pt x="1189" y="565"/>
                  </a:lnTo>
                  <a:lnTo>
                    <a:pt x="1194" y="558"/>
                  </a:lnTo>
                  <a:lnTo>
                    <a:pt x="1194" y="558"/>
                  </a:lnTo>
                  <a:close/>
                  <a:moveTo>
                    <a:pt x="215" y="463"/>
                  </a:moveTo>
                  <a:lnTo>
                    <a:pt x="215" y="463"/>
                  </a:lnTo>
                  <a:lnTo>
                    <a:pt x="217" y="464"/>
                  </a:lnTo>
                  <a:lnTo>
                    <a:pt x="217" y="467"/>
                  </a:lnTo>
                  <a:lnTo>
                    <a:pt x="217" y="471"/>
                  </a:lnTo>
                  <a:lnTo>
                    <a:pt x="219" y="474"/>
                  </a:lnTo>
                  <a:lnTo>
                    <a:pt x="219" y="474"/>
                  </a:lnTo>
                  <a:lnTo>
                    <a:pt x="219" y="474"/>
                  </a:lnTo>
                  <a:lnTo>
                    <a:pt x="217" y="474"/>
                  </a:lnTo>
                  <a:lnTo>
                    <a:pt x="214" y="471"/>
                  </a:lnTo>
                  <a:lnTo>
                    <a:pt x="214" y="466"/>
                  </a:lnTo>
                  <a:lnTo>
                    <a:pt x="214" y="464"/>
                  </a:lnTo>
                  <a:lnTo>
                    <a:pt x="215" y="463"/>
                  </a:lnTo>
                  <a:lnTo>
                    <a:pt x="215" y="463"/>
                  </a:lnTo>
                  <a:close/>
                  <a:moveTo>
                    <a:pt x="234" y="602"/>
                  </a:moveTo>
                  <a:lnTo>
                    <a:pt x="234" y="602"/>
                  </a:lnTo>
                  <a:lnTo>
                    <a:pt x="235" y="601"/>
                  </a:lnTo>
                  <a:lnTo>
                    <a:pt x="230" y="601"/>
                  </a:lnTo>
                  <a:lnTo>
                    <a:pt x="230" y="601"/>
                  </a:lnTo>
                  <a:lnTo>
                    <a:pt x="234" y="589"/>
                  </a:lnTo>
                  <a:lnTo>
                    <a:pt x="235" y="584"/>
                  </a:lnTo>
                  <a:lnTo>
                    <a:pt x="237" y="579"/>
                  </a:lnTo>
                  <a:lnTo>
                    <a:pt x="237" y="579"/>
                  </a:lnTo>
                  <a:lnTo>
                    <a:pt x="238" y="583"/>
                  </a:lnTo>
                  <a:lnTo>
                    <a:pt x="238" y="586"/>
                  </a:lnTo>
                  <a:lnTo>
                    <a:pt x="234" y="591"/>
                  </a:lnTo>
                  <a:lnTo>
                    <a:pt x="234" y="591"/>
                  </a:lnTo>
                  <a:lnTo>
                    <a:pt x="237" y="593"/>
                  </a:lnTo>
                  <a:lnTo>
                    <a:pt x="238" y="597"/>
                  </a:lnTo>
                  <a:lnTo>
                    <a:pt x="238" y="601"/>
                  </a:lnTo>
                  <a:lnTo>
                    <a:pt x="237" y="602"/>
                  </a:lnTo>
                  <a:lnTo>
                    <a:pt x="234" y="602"/>
                  </a:lnTo>
                  <a:lnTo>
                    <a:pt x="234" y="602"/>
                  </a:lnTo>
                  <a:close/>
                  <a:moveTo>
                    <a:pt x="240" y="512"/>
                  </a:moveTo>
                  <a:lnTo>
                    <a:pt x="240" y="512"/>
                  </a:lnTo>
                  <a:lnTo>
                    <a:pt x="238" y="507"/>
                  </a:lnTo>
                  <a:lnTo>
                    <a:pt x="238" y="502"/>
                  </a:lnTo>
                  <a:lnTo>
                    <a:pt x="238" y="502"/>
                  </a:lnTo>
                  <a:lnTo>
                    <a:pt x="242" y="502"/>
                  </a:lnTo>
                  <a:lnTo>
                    <a:pt x="243" y="502"/>
                  </a:lnTo>
                  <a:lnTo>
                    <a:pt x="245" y="504"/>
                  </a:lnTo>
                  <a:lnTo>
                    <a:pt x="248" y="504"/>
                  </a:lnTo>
                  <a:lnTo>
                    <a:pt x="248" y="504"/>
                  </a:lnTo>
                  <a:lnTo>
                    <a:pt x="245" y="509"/>
                  </a:lnTo>
                  <a:lnTo>
                    <a:pt x="243" y="510"/>
                  </a:lnTo>
                  <a:lnTo>
                    <a:pt x="240" y="512"/>
                  </a:lnTo>
                  <a:lnTo>
                    <a:pt x="240" y="512"/>
                  </a:lnTo>
                  <a:close/>
                  <a:moveTo>
                    <a:pt x="278" y="300"/>
                  </a:moveTo>
                  <a:lnTo>
                    <a:pt x="278" y="300"/>
                  </a:lnTo>
                  <a:lnTo>
                    <a:pt x="276" y="293"/>
                  </a:lnTo>
                  <a:lnTo>
                    <a:pt x="278" y="288"/>
                  </a:lnTo>
                  <a:lnTo>
                    <a:pt x="283" y="280"/>
                  </a:lnTo>
                  <a:lnTo>
                    <a:pt x="283" y="280"/>
                  </a:lnTo>
                  <a:lnTo>
                    <a:pt x="285" y="281"/>
                  </a:lnTo>
                  <a:lnTo>
                    <a:pt x="285" y="283"/>
                  </a:lnTo>
                  <a:lnTo>
                    <a:pt x="283" y="288"/>
                  </a:lnTo>
                  <a:lnTo>
                    <a:pt x="280" y="293"/>
                  </a:lnTo>
                  <a:lnTo>
                    <a:pt x="278" y="296"/>
                  </a:lnTo>
                  <a:lnTo>
                    <a:pt x="278" y="300"/>
                  </a:lnTo>
                  <a:lnTo>
                    <a:pt x="278" y="300"/>
                  </a:lnTo>
                  <a:close/>
                  <a:moveTo>
                    <a:pt x="280" y="275"/>
                  </a:moveTo>
                  <a:lnTo>
                    <a:pt x="280" y="275"/>
                  </a:lnTo>
                  <a:lnTo>
                    <a:pt x="280" y="272"/>
                  </a:lnTo>
                  <a:lnTo>
                    <a:pt x="283" y="270"/>
                  </a:lnTo>
                  <a:lnTo>
                    <a:pt x="285" y="267"/>
                  </a:lnTo>
                  <a:lnTo>
                    <a:pt x="285" y="263"/>
                  </a:lnTo>
                  <a:lnTo>
                    <a:pt x="291" y="263"/>
                  </a:lnTo>
                  <a:lnTo>
                    <a:pt x="291" y="263"/>
                  </a:lnTo>
                  <a:lnTo>
                    <a:pt x="289" y="268"/>
                  </a:lnTo>
                  <a:lnTo>
                    <a:pt x="288" y="273"/>
                  </a:lnTo>
                  <a:lnTo>
                    <a:pt x="285" y="275"/>
                  </a:lnTo>
                  <a:lnTo>
                    <a:pt x="280" y="275"/>
                  </a:lnTo>
                  <a:lnTo>
                    <a:pt x="280" y="275"/>
                  </a:lnTo>
                  <a:close/>
                  <a:moveTo>
                    <a:pt x="1143" y="425"/>
                  </a:moveTo>
                  <a:lnTo>
                    <a:pt x="1143" y="425"/>
                  </a:lnTo>
                  <a:lnTo>
                    <a:pt x="1140" y="425"/>
                  </a:lnTo>
                  <a:lnTo>
                    <a:pt x="1138" y="423"/>
                  </a:lnTo>
                  <a:lnTo>
                    <a:pt x="1137" y="421"/>
                  </a:lnTo>
                  <a:lnTo>
                    <a:pt x="1135" y="420"/>
                  </a:lnTo>
                  <a:lnTo>
                    <a:pt x="1135" y="420"/>
                  </a:lnTo>
                  <a:lnTo>
                    <a:pt x="1137" y="416"/>
                  </a:lnTo>
                  <a:lnTo>
                    <a:pt x="1141" y="416"/>
                  </a:lnTo>
                  <a:lnTo>
                    <a:pt x="1141" y="416"/>
                  </a:lnTo>
                  <a:lnTo>
                    <a:pt x="1141" y="420"/>
                  </a:lnTo>
                  <a:lnTo>
                    <a:pt x="1141" y="421"/>
                  </a:lnTo>
                  <a:lnTo>
                    <a:pt x="1143" y="423"/>
                  </a:lnTo>
                  <a:lnTo>
                    <a:pt x="1143" y="425"/>
                  </a:lnTo>
                  <a:lnTo>
                    <a:pt x="1143" y="425"/>
                  </a:lnTo>
                  <a:close/>
                  <a:moveTo>
                    <a:pt x="1160" y="451"/>
                  </a:moveTo>
                  <a:lnTo>
                    <a:pt x="1160" y="451"/>
                  </a:lnTo>
                  <a:lnTo>
                    <a:pt x="1163" y="458"/>
                  </a:lnTo>
                  <a:lnTo>
                    <a:pt x="1168" y="463"/>
                  </a:lnTo>
                  <a:lnTo>
                    <a:pt x="1171" y="469"/>
                  </a:lnTo>
                  <a:lnTo>
                    <a:pt x="1171" y="472"/>
                  </a:lnTo>
                  <a:lnTo>
                    <a:pt x="1169" y="477"/>
                  </a:lnTo>
                  <a:lnTo>
                    <a:pt x="1169" y="477"/>
                  </a:lnTo>
                  <a:lnTo>
                    <a:pt x="1166" y="471"/>
                  </a:lnTo>
                  <a:lnTo>
                    <a:pt x="1161" y="466"/>
                  </a:lnTo>
                  <a:lnTo>
                    <a:pt x="1160" y="459"/>
                  </a:lnTo>
                  <a:lnTo>
                    <a:pt x="1160" y="451"/>
                  </a:lnTo>
                  <a:lnTo>
                    <a:pt x="1160" y="451"/>
                  </a:lnTo>
                  <a:close/>
                  <a:moveTo>
                    <a:pt x="1161" y="484"/>
                  </a:moveTo>
                  <a:lnTo>
                    <a:pt x="1161" y="484"/>
                  </a:lnTo>
                  <a:lnTo>
                    <a:pt x="1158" y="482"/>
                  </a:lnTo>
                  <a:lnTo>
                    <a:pt x="1158" y="481"/>
                  </a:lnTo>
                  <a:lnTo>
                    <a:pt x="1158" y="479"/>
                  </a:lnTo>
                  <a:lnTo>
                    <a:pt x="1161" y="477"/>
                  </a:lnTo>
                  <a:lnTo>
                    <a:pt x="1165" y="477"/>
                  </a:lnTo>
                  <a:lnTo>
                    <a:pt x="1169" y="479"/>
                  </a:lnTo>
                  <a:lnTo>
                    <a:pt x="1169" y="484"/>
                  </a:lnTo>
                  <a:lnTo>
                    <a:pt x="1169" y="484"/>
                  </a:lnTo>
                  <a:lnTo>
                    <a:pt x="1168" y="486"/>
                  </a:lnTo>
                  <a:lnTo>
                    <a:pt x="1166" y="486"/>
                  </a:lnTo>
                  <a:lnTo>
                    <a:pt x="1165" y="484"/>
                  </a:lnTo>
                  <a:lnTo>
                    <a:pt x="1161" y="482"/>
                  </a:lnTo>
                  <a:lnTo>
                    <a:pt x="1161" y="484"/>
                  </a:lnTo>
                  <a:lnTo>
                    <a:pt x="1161" y="484"/>
                  </a:lnTo>
                  <a:close/>
                  <a:moveTo>
                    <a:pt x="1183" y="665"/>
                  </a:moveTo>
                  <a:lnTo>
                    <a:pt x="1183" y="665"/>
                  </a:lnTo>
                  <a:lnTo>
                    <a:pt x="1179" y="663"/>
                  </a:lnTo>
                  <a:lnTo>
                    <a:pt x="1176" y="662"/>
                  </a:lnTo>
                  <a:lnTo>
                    <a:pt x="1174" y="660"/>
                  </a:lnTo>
                  <a:lnTo>
                    <a:pt x="1174" y="660"/>
                  </a:lnTo>
                  <a:lnTo>
                    <a:pt x="1178" y="662"/>
                  </a:lnTo>
                  <a:lnTo>
                    <a:pt x="1178" y="662"/>
                  </a:lnTo>
                  <a:lnTo>
                    <a:pt x="1179" y="660"/>
                  </a:lnTo>
                  <a:lnTo>
                    <a:pt x="1181" y="658"/>
                  </a:lnTo>
                  <a:lnTo>
                    <a:pt x="1181" y="658"/>
                  </a:lnTo>
                  <a:lnTo>
                    <a:pt x="1184" y="662"/>
                  </a:lnTo>
                  <a:lnTo>
                    <a:pt x="1184" y="663"/>
                  </a:lnTo>
                  <a:lnTo>
                    <a:pt x="1183" y="665"/>
                  </a:lnTo>
                  <a:lnTo>
                    <a:pt x="1183" y="66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latin typeface="Arial" charset="0"/>
              </a:endParaRPr>
            </a:p>
          </p:txBody>
        </p:sp>
        <p:sp>
          <p:nvSpPr>
            <p:cNvPr id="19" name="Freeform 11"/>
            <p:cNvSpPr>
              <a:spLocks noEditPoints="1"/>
            </p:cNvSpPr>
            <p:nvPr/>
          </p:nvSpPr>
          <p:spPr bwMode="auto">
            <a:xfrm>
              <a:off x="5940425" y="2346325"/>
              <a:ext cx="1836738" cy="1368425"/>
            </a:xfrm>
            <a:custGeom>
              <a:avLst/>
              <a:gdLst>
                <a:gd name="T0" fmla="*/ 3720 w 3840"/>
                <a:gd name="T1" fmla="*/ 2593 h 2862"/>
                <a:gd name="T2" fmla="*/ 3584 w 3840"/>
                <a:gd name="T3" fmla="*/ 2471 h 2862"/>
                <a:gd name="T4" fmla="*/ 3344 w 3840"/>
                <a:gd name="T5" fmla="*/ 2363 h 2862"/>
                <a:gd name="T6" fmla="*/ 3169 w 3840"/>
                <a:gd name="T7" fmla="*/ 2285 h 2862"/>
                <a:gd name="T8" fmla="*/ 2941 w 3840"/>
                <a:gd name="T9" fmla="*/ 2230 h 2862"/>
                <a:gd name="T10" fmla="*/ 2890 w 3840"/>
                <a:gd name="T11" fmla="*/ 2215 h 2862"/>
                <a:gd name="T12" fmla="*/ 2743 w 3840"/>
                <a:gd name="T13" fmla="*/ 2168 h 2862"/>
                <a:gd name="T14" fmla="*/ 2531 w 3840"/>
                <a:gd name="T15" fmla="*/ 2117 h 2862"/>
                <a:gd name="T16" fmla="*/ 2440 w 3840"/>
                <a:gd name="T17" fmla="*/ 2071 h 2862"/>
                <a:gd name="T18" fmla="*/ 2504 w 3840"/>
                <a:gd name="T19" fmla="*/ 1644 h 2862"/>
                <a:gd name="T20" fmla="*/ 2641 w 3840"/>
                <a:gd name="T21" fmla="*/ 1467 h 2862"/>
                <a:gd name="T22" fmla="*/ 2758 w 3840"/>
                <a:gd name="T23" fmla="*/ 1282 h 2862"/>
                <a:gd name="T24" fmla="*/ 2765 w 3840"/>
                <a:gd name="T25" fmla="*/ 1177 h 2862"/>
                <a:gd name="T26" fmla="*/ 2709 w 3840"/>
                <a:gd name="T27" fmla="*/ 1060 h 2862"/>
                <a:gd name="T28" fmla="*/ 2684 w 3840"/>
                <a:gd name="T29" fmla="*/ 918 h 2862"/>
                <a:gd name="T30" fmla="*/ 2629 w 3840"/>
                <a:gd name="T31" fmla="*/ 632 h 2862"/>
                <a:gd name="T32" fmla="*/ 2459 w 3840"/>
                <a:gd name="T33" fmla="*/ 315 h 2862"/>
                <a:gd name="T34" fmla="*/ 2367 w 3840"/>
                <a:gd name="T35" fmla="*/ 220 h 2862"/>
                <a:gd name="T36" fmla="*/ 2295 w 3840"/>
                <a:gd name="T37" fmla="*/ 167 h 2862"/>
                <a:gd name="T38" fmla="*/ 2121 w 3840"/>
                <a:gd name="T39" fmla="*/ 95 h 2862"/>
                <a:gd name="T40" fmla="*/ 1938 w 3840"/>
                <a:gd name="T41" fmla="*/ 7 h 2862"/>
                <a:gd name="T42" fmla="*/ 1765 w 3840"/>
                <a:gd name="T43" fmla="*/ 0 h 2862"/>
                <a:gd name="T44" fmla="*/ 1514 w 3840"/>
                <a:gd name="T45" fmla="*/ 61 h 2862"/>
                <a:gd name="T46" fmla="*/ 1265 w 3840"/>
                <a:gd name="T47" fmla="*/ 225 h 2862"/>
                <a:gd name="T48" fmla="*/ 1044 w 3840"/>
                <a:gd name="T49" fmla="*/ 690 h 2862"/>
                <a:gd name="T50" fmla="*/ 1035 w 3840"/>
                <a:gd name="T51" fmla="*/ 711 h 2862"/>
                <a:gd name="T52" fmla="*/ 984 w 3840"/>
                <a:gd name="T53" fmla="*/ 862 h 2862"/>
                <a:gd name="T54" fmla="*/ 905 w 3840"/>
                <a:gd name="T55" fmla="*/ 1162 h 2862"/>
                <a:gd name="T56" fmla="*/ 841 w 3840"/>
                <a:gd name="T57" fmla="*/ 1420 h 2862"/>
                <a:gd name="T58" fmla="*/ 845 w 3840"/>
                <a:gd name="T59" fmla="*/ 1593 h 2862"/>
                <a:gd name="T60" fmla="*/ 851 w 3840"/>
                <a:gd name="T61" fmla="*/ 1707 h 2862"/>
                <a:gd name="T62" fmla="*/ 961 w 3840"/>
                <a:gd name="T63" fmla="*/ 1959 h 2862"/>
                <a:gd name="T64" fmla="*/ 1030 w 3840"/>
                <a:gd name="T65" fmla="*/ 2055 h 2862"/>
                <a:gd name="T66" fmla="*/ 1125 w 3840"/>
                <a:gd name="T67" fmla="*/ 2196 h 2862"/>
                <a:gd name="T68" fmla="*/ 1144 w 3840"/>
                <a:gd name="T69" fmla="*/ 2148 h 2862"/>
                <a:gd name="T70" fmla="*/ 1261 w 3840"/>
                <a:gd name="T71" fmla="*/ 2178 h 2862"/>
                <a:gd name="T72" fmla="*/ 1185 w 3840"/>
                <a:gd name="T73" fmla="*/ 2230 h 2862"/>
                <a:gd name="T74" fmla="*/ 1016 w 3840"/>
                <a:gd name="T75" fmla="*/ 2282 h 2862"/>
                <a:gd name="T76" fmla="*/ 737 w 3840"/>
                <a:gd name="T77" fmla="*/ 2363 h 2862"/>
                <a:gd name="T78" fmla="*/ 366 w 3840"/>
                <a:gd name="T79" fmla="*/ 2533 h 2862"/>
                <a:gd name="T80" fmla="*/ 297 w 3840"/>
                <a:gd name="T81" fmla="*/ 2590 h 2862"/>
                <a:gd name="T82" fmla="*/ 231 w 3840"/>
                <a:gd name="T83" fmla="*/ 2645 h 2862"/>
                <a:gd name="T84" fmla="*/ 199 w 3840"/>
                <a:gd name="T85" fmla="*/ 2673 h 2862"/>
                <a:gd name="T86" fmla="*/ 0 w 3840"/>
                <a:gd name="T87" fmla="*/ 2849 h 2862"/>
                <a:gd name="T88" fmla="*/ 959 w 3840"/>
                <a:gd name="T89" fmla="*/ 1906 h 2862"/>
                <a:gd name="T90" fmla="*/ 975 w 3840"/>
                <a:gd name="T91" fmla="*/ 1946 h 2862"/>
                <a:gd name="T92" fmla="*/ 1054 w 3840"/>
                <a:gd name="T93" fmla="*/ 2023 h 2862"/>
                <a:gd name="T94" fmla="*/ 964 w 3840"/>
                <a:gd name="T95" fmla="*/ 1760 h 2862"/>
                <a:gd name="T96" fmla="*/ 968 w 3840"/>
                <a:gd name="T97" fmla="*/ 1670 h 2862"/>
                <a:gd name="T98" fmla="*/ 1076 w 3840"/>
                <a:gd name="T99" fmla="*/ 1976 h 2862"/>
                <a:gd name="T100" fmla="*/ 1132 w 3840"/>
                <a:gd name="T101" fmla="*/ 1818 h 2862"/>
                <a:gd name="T102" fmla="*/ 1183 w 3840"/>
                <a:gd name="T103" fmla="*/ 2060 h 2862"/>
                <a:gd name="T104" fmla="*/ 1157 w 3840"/>
                <a:gd name="T105" fmla="*/ 2064 h 2862"/>
                <a:gd name="T106" fmla="*/ 1299 w 3840"/>
                <a:gd name="T107" fmla="*/ 2143 h 2862"/>
                <a:gd name="T108" fmla="*/ 1437 w 3840"/>
                <a:gd name="T109" fmla="*/ 2140 h 2862"/>
                <a:gd name="T110" fmla="*/ 1453 w 3840"/>
                <a:gd name="T111" fmla="*/ 2137 h 2862"/>
                <a:gd name="T112" fmla="*/ 1333 w 3840"/>
                <a:gd name="T113" fmla="*/ 2076 h 2862"/>
                <a:gd name="T114" fmla="*/ 1239 w 3840"/>
                <a:gd name="T115" fmla="*/ 1968 h 2862"/>
                <a:gd name="T116" fmla="*/ 1233 w 3840"/>
                <a:gd name="T117" fmla="*/ 1849 h 2862"/>
                <a:gd name="T118" fmla="*/ 1400 w 3840"/>
                <a:gd name="T119" fmla="*/ 2028 h 2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840" h="2862">
                  <a:moveTo>
                    <a:pt x="3796" y="2735"/>
                  </a:moveTo>
                  <a:lnTo>
                    <a:pt x="3796" y="2735"/>
                  </a:lnTo>
                  <a:lnTo>
                    <a:pt x="3783" y="2700"/>
                  </a:lnTo>
                  <a:lnTo>
                    <a:pt x="3768" y="2663"/>
                  </a:lnTo>
                  <a:lnTo>
                    <a:pt x="3759" y="2645"/>
                  </a:lnTo>
                  <a:lnTo>
                    <a:pt x="3751" y="2632"/>
                  </a:lnTo>
                  <a:lnTo>
                    <a:pt x="3742" y="2622"/>
                  </a:lnTo>
                  <a:lnTo>
                    <a:pt x="3737" y="2618"/>
                  </a:lnTo>
                  <a:lnTo>
                    <a:pt x="3732" y="2615"/>
                  </a:lnTo>
                  <a:lnTo>
                    <a:pt x="3732" y="2615"/>
                  </a:lnTo>
                  <a:lnTo>
                    <a:pt x="3729" y="2613"/>
                  </a:lnTo>
                  <a:lnTo>
                    <a:pt x="3727" y="2610"/>
                  </a:lnTo>
                  <a:lnTo>
                    <a:pt x="3726" y="2603"/>
                  </a:lnTo>
                  <a:lnTo>
                    <a:pt x="3726" y="2603"/>
                  </a:lnTo>
                  <a:lnTo>
                    <a:pt x="3720" y="2593"/>
                  </a:lnTo>
                  <a:lnTo>
                    <a:pt x="3713" y="2582"/>
                  </a:lnTo>
                  <a:lnTo>
                    <a:pt x="3698" y="2566"/>
                  </a:lnTo>
                  <a:lnTo>
                    <a:pt x="3680" y="2550"/>
                  </a:lnTo>
                  <a:lnTo>
                    <a:pt x="3664" y="2536"/>
                  </a:lnTo>
                  <a:lnTo>
                    <a:pt x="3664" y="2536"/>
                  </a:lnTo>
                  <a:lnTo>
                    <a:pt x="3661" y="2534"/>
                  </a:lnTo>
                  <a:lnTo>
                    <a:pt x="3661" y="2534"/>
                  </a:lnTo>
                  <a:lnTo>
                    <a:pt x="3661" y="2533"/>
                  </a:lnTo>
                  <a:lnTo>
                    <a:pt x="3661" y="2533"/>
                  </a:lnTo>
                  <a:lnTo>
                    <a:pt x="3639" y="2508"/>
                  </a:lnTo>
                  <a:lnTo>
                    <a:pt x="3628" y="2497"/>
                  </a:lnTo>
                  <a:lnTo>
                    <a:pt x="3622" y="2493"/>
                  </a:lnTo>
                  <a:lnTo>
                    <a:pt x="3614" y="2489"/>
                  </a:lnTo>
                  <a:lnTo>
                    <a:pt x="3614" y="2489"/>
                  </a:lnTo>
                  <a:lnTo>
                    <a:pt x="3584" y="2471"/>
                  </a:lnTo>
                  <a:lnTo>
                    <a:pt x="3571" y="2462"/>
                  </a:lnTo>
                  <a:lnTo>
                    <a:pt x="3556" y="2452"/>
                  </a:lnTo>
                  <a:lnTo>
                    <a:pt x="3556" y="2452"/>
                  </a:lnTo>
                  <a:lnTo>
                    <a:pt x="3535" y="2436"/>
                  </a:lnTo>
                  <a:lnTo>
                    <a:pt x="3512" y="2423"/>
                  </a:lnTo>
                  <a:lnTo>
                    <a:pt x="3489" y="2410"/>
                  </a:lnTo>
                  <a:lnTo>
                    <a:pt x="3464" y="2399"/>
                  </a:lnTo>
                  <a:lnTo>
                    <a:pt x="3437" y="2389"/>
                  </a:lnTo>
                  <a:lnTo>
                    <a:pt x="3409" y="2380"/>
                  </a:lnTo>
                  <a:lnTo>
                    <a:pt x="3380" y="2372"/>
                  </a:lnTo>
                  <a:lnTo>
                    <a:pt x="3349" y="2366"/>
                  </a:lnTo>
                  <a:lnTo>
                    <a:pt x="3349" y="2366"/>
                  </a:lnTo>
                  <a:lnTo>
                    <a:pt x="3346" y="2364"/>
                  </a:lnTo>
                  <a:lnTo>
                    <a:pt x="3345" y="2364"/>
                  </a:lnTo>
                  <a:lnTo>
                    <a:pt x="3344" y="2363"/>
                  </a:lnTo>
                  <a:lnTo>
                    <a:pt x="3344" y="2363"/>
                  </a:lnTo>
                  <a:lnTo>
                    <a:pt x="3332" y="2355"/>
                  </a:lnTo>
                  <a:lnTo>
                    <a:pt x="3319" y="2348"/>
                  </a:lnTo>
                  <a:lnTo>
                    <a:pt x="3291" y="2338"/>
                  </a:lnTo>
                  <a:lnTo>
                    <a:pt x="3291" y="2338"/>
                  </a:lnTo>
                  <a:lnTo>
                    <a:pt x="3283" y="2335"/>
                  </a:lnTo>
                  <a:lnTo>
                    <a:pt x="3276" y="2332"/>
                  </a:lnTo>
                  <a:lnTo>
                    <a:pt x="3264" y="2325"/>
                  </a:lnTo>
                  <a:lnTo>
                    <a:pt x="3251" y="2317"/>
                  </a:lnTo>
                  <a:lnTo>
                    <a:pt x="3244" y="2314"/>
                  </a:lnTo>
                  <a:lnTo>
                    <a:pt x="3235" y="2313"/>
                  </a:lnTo>
                  <a:lnTo>
                    <a:pt x="3235" y="2313"/>
                  </a:lnTo>
                  <a:lnTo>
                    <a:pt x="3215" y="2303"/>
                  </a:lnTo>
                  <a:lnTo>
                    <a:pt x="3193" y="2294"/>
                  </a:lnTo>
                  <a:lnTo>
                    <a:pt x="3169" y="2285"/>
                  </a:lnTo>
                  <a:lnTo>
                    <a:pt x="3144" y="2278"/>
                  </a:lnTo>
                  <a:lnTo>
                    <a:pt x="3095" y="2265"/>
                  </a:lnTo>
                  <a:lnTo>
                    <a:pt x="3042" y="2254"/>
                  </a:lnTo>
                  <a:lnTo>
                    <a:pt x="3042" y="2254"/>
                  </a:lnTo>
                  <a:lnTo>
                    <a:pt x="3026" y="2250"/>
                  </a:lnTo>
                  <a:lnTo>
                    <a:pt x="3010" y="2246"/>
                  </a:lnTo>
                  <a:lnTo>
                    <a:pt x="2994" y="2244"/>
                  </a:lnTo>
                  <a:lnTo>
                    <a:pt x="2974" y="2243"/>
                  </a:lnTo>
                  <a:lnTo>
                    <a:pt x="2972" y="2243"/>
                  </a:lnTo>
                  <a:lnTo>
                    <a:pt x="2972" y="2243"/>
                  </a:lnTo>
                  <a:lnTo>
                    <a:pt x="2969" y="2240"/>
                  </a:lnTo>
                  <a:lnTo>
                    <a:pt x="2966" y="2237"/>
                  </a:lnTo>
                  <a:lnTo>
                    <a:pt x="2958" y="2234"/>
                  </a:lnTo>
                  <a:lnTo>
                    <a:pt x="2941" y="2230"/>
                  </a:lnTo>
                  <a:lnTo>
                    <a:pt x="2941" y="2230"/>
                  </a:lnTo>
                  <a:lnTo>
                    <a:pt x="2939" y="2228"/>
                  </a:lnTo>
                  <a:lnTo>
                    <a:pt x="2938" y="2227"/>
                  </a:lnTo>
                  <a:lnTo>
                    <a:pt x="2935" y="2227"/>
                  </a:lnTo>
                  <a:lnTo>
                    <a:pt x="2929" y="2227"/>
                  </a:lnTo>
                  <a:lnTo>
                    <a:pt x="2925" y="2227"/>
                  </a:lnTo>
                  <a:lnTo>
                    <a:pt x="2922" y="2227"/>
                  </a:lnTo>
                  <a:lnTo>
                    <a:pt x="2922" y="2227"/>
                  </a:lnTo>
                  <a:lnTo>
                    <a:pt x="2920" y="2224"/>
                  </a:lnTo>
                  <a:lnTo>
                    <a:pt x="2917" y="2222"/>
                  </a:lnTo>
                  <a:lnTo>
                    <a:pt x="2911" y="2219"/>
                  </a:lnTo>
                  <a:lnTo>
                    <a:pt x="2903" y="2218"/>
                  </a:lnTo>
                  <a:lnTo>
                    <a:pt x="2894" y="2218"/>
                  </a:lnTo>
                  <a:lnTo>
                    <a:pt x="2891" y="2218"/>
                  </a:lnTo>
                  <a:lnTo>
                    <a:pt x="2891" y="2218"/>
                  </a:lnTo>
                  <a:lnTo>
                    <a:pt x="2890" y="2215"/>
                  </a:lnTo>
                  <a:lnTo>
                    <a:pt x="2888" y="2212"/>
                  </a:lnTo>
                  <a:lnTo>
                    <a:pt x="2882" y="2211"/>
                  </a:lnTo>
                  <a:lnTo>
                    <a:pt x="2876" y="2209"/>
                  </a:lnTo>
                  <a:lnTo>
                    <a:pt x="2869" y="2209"/>
                  </a:lnTo>
                  <a:lnTo>
                    <a:pt x="2869" y="2209"/>
                  </a:lnTo>
                  <a:lnTo>
                    <a:pt x="2840" y="2199"/>
                  </a:lnTo>
                  <a:lnTo>
                    <a:pt x="2810" y="2189"/>
                  </a:lnTo>
                  <a:lnTo>
                    <a:pt x="2781" y="2180"/>
                  </a:lnTo>
                  <a:lnTo>
                    <a:pt x="2765" y="2175"/>
                  </a:lnTo>
                  <a:lnTo>
                    <a:pt x="2749" y="2171"/>
                  </a:lnTo>
                  <a:lnTo>
                    <a:pt x="2749" y="2171"/>
                  </a:lnTo>
                  <a:lnTo>
                    <a:pt x="2745" y="2171"/>
                  </a:lnTo>
                  <a:lnTo>
                    <a:pt x="2743" y="2170"/>
                  </a:lnTo>
                  <a:lnTo>
                    <a:pt x="2743" y="2168"/>
                  </a:lnTo>
                  <a:lnTo>
                    <a:pt x="2743" y="2168"/>
                  </a:lnTo>
                  <a:lnTo>
                    <a:pt x="2737" y="2165"/>
                  </a:lnTo>
                  <a:lnTo>
                    <a:pt x="2730" y="2162"/>
                  </a:lnTo>
                  <a:lnTo>
                    <a:pt x="2715" y="2159"/>
                  </a:lnTo>
                  <a:lnTo>
                    <a:pt x="2715" y="2159"/>
                  </a:lnTo>
                  <a:lnTo>
                    <a:pt x="2699" y="2156"/>
                  </a:lnTo>
                  <a:lnTo>
                    <a:pt x="2693" y="2155"/>
                  </a:lnTo>
                  <a:lnTo>
                    <a:pt x="2687" y="2151"/>
                  </a:lnTo>
                  <a:lnTo>
                    <a:pt x="2687" y="2151"/>
                  </a:lnTo>
                  <a:lnTo>
                    <a:pt x="2654" y="2136"/>
                  </a:lnTo>
                  <a:lnTo>
                    <a:pt x="2636" y="2129"/>
                  </a:lnTo>
                  <a:lnTo>
                    <a:pt x="2619" y="2124"/>
                  </a:lnTo>
                  <a:lnTo>
                    <a:pt x="2600" y="2120"/>
                  </a:lnTo>
                  <a:lnTo>
                    <a:pt x="2578" y="2117"/>
                  </a:lnTo>
                  <a:lnTo>
                    <a:pt x="2556" y="2115"/>
                  </a:lnTo>
                  <a:lnTo>
                    <a:pt x="2531" y="2117"/>
                  </a:lnTo>
                  <a:lnTo>
                    <a:pt x="2531" y="2117"/>
                  </a:lnTo>
                  <a:lnTo>
                    <a:pt x="2518" y="2117"/>
                  </a:lnTo>
                  <a:lnTo>
                    <a:pt x="2501" y="2117"/>
                  </a:lnTo>
                  <a:lnTo>
                    <a:pt x="2484" y="2115"/>
                  </a:lnTo>
                  <a:lnTo>
                    <a:pt x="2477" y="2112"/>
                  </a:lnTo>
                  <a:lnTo>
                    <a:pt x="2472" y="2110"/>
                  </a:lnTo>
                  <a:lnTo>
                    <a:pt x="2472" y="2110"/>
                  </a:lnTo>
                  <a:lnTo>
                    <a:pt x="2471" y="2107"/>
                  </a:lnTo>
                  <a:lnTo>
                    <a:pt x="2468" y="2105"/>
                  </a:lnTo>
                  <a:lnTo>
                    <a:pt x="2460" y="2104"/>
                  </a:lnTo>
                  <a:lnTo>
                    <a:pt x="2453" y="2102"/>
                  </a:lnTo>
                  <a:lnTo>
                    <a:pt x="2452" y="2101"/>
                  </a:lnTo>
                  <a:lnTo>
                    <a:pt x="2450" y="2098"/>
                  </a:lnTo>
                  <a:lnTo>
                    <a:pt x="2450" y="2098"/>
                  </a:lnTo>
                  <a:lnTo>
                    <a:pt x="2440" y="2071"/>
                  </a:lnTo>
                  <a:lnTo>
                    <a:pt x="2433" y="2044"/>
                  </a:lnTo>
                  <a:lnTo>
                    <a:pt x="2427" y="2014"/>
                  </a:lnTo>
                  <a:lnTo>
                    <a:pt x="2422" y="1984"/>
                  </a:lnTo>
                  <a:lnTo>
                    <a:pt x="2418" y="1951"/>
                  </a:lnTo>
                  <a:lnTo>
                    <a:pt x="2415" y="1918"/>
                  </a:lnTo>
                  <a:lnTo>
                    <a:pt x="2411" y="1852"/>
                  </a:lnTo>
                  <a:lnTo>
                    <a:pt x="2411" y="1852"/>
                  </a:lnTo>
                  <a:lnTo>
                    <a:pt x="2425" y="1830"/>
                  </a:lnTo>
                  <a:lnTo>
                    <a:pt x="2437" y="1807"/>
                  </a:lnTo>
                  <a:lnTo>
                    <a:pt x="2447" y="1780"/>
                  </a:lnTo>
                  <a:lnTo>
                    <a:pt x="2457" y="1754"/>
                  </a:lnTo>
                  <a:lnTo>
                    <a:pt x="2474" y="1698"/>
                  </a:lnTo>
                  <a:lnTo>
                    <a:pt x="2490" y="1643"/>
                  </a:lnTo>
                  <a:lnTo>
                    <a:pt x="2490" y="1643"/>
                  </a:lnTo>
                  <a:lnTo>
                    <a:pt x="2504" y="1644"/>
                  </a:lnTo>
                  <a:lnTo>
                    <a:pt x="2523" y="1645"/>
                  </a:lnTo>
                  <a:lnTo>
                    <a:pt x="2541" y="1645"/>
                  </a:lnTo>
                  <a:lnTo>
                    <a:pt x="2556" y="1643"/>
                  </a:lnTo>
                  <a:lnTo>
                    <a:pt x="2556" y="1643"/>
                  </a:lnTo>
                  <a:lnTo>
                    <a:pt x="2561" y="1638"/>
                  </a:lnTo>
                  <a:lnTo>
                    <a:pt x="2567" y="1634"/>
                  </a:lnTo>
                  <a:lnTo>
                    <a:pt x="2573" y="1629"/>
                  </a:lnTo>
                  <a:lnTo>
                    <a:pt x="2578" y="1622"/>
                  </a:lnTo>
                  <a:lnTo>
                    <a:pt x="2585" y="1609"/>
                  </a:lnTo>
                  <a:lnTo>
                    <a:pt x="2589" y="1593"/>
                  </a:lnTo>
                  <a:lnTo>
                    <a:pt x="2598" y="1561"/>
                  </a:lnTo>
                  <a:lnTo>
                    <a:pt x="2604" y="1544"/>
                  </a:lnTo>
                  <a:lnTo>
                    <a:pt x="2610" y="1531"/>
                  </a:lnTo>
                  <a:lnTo>
                    <a:pt x="2610" y="1531"/>
                  </a:lnTo>
                  <a:lnTo>
                    <a:pt x="2641" y="1467"/>
                  </a:lnTo>
                  <a:lnTo>
                    <a:pt x="2655" y="1435"/>
                  </a:lnTo>
                  <a:lnTo>
                    <a:pt x="2668" y="1401"/>
                  </a:lnTo>
                  <a:lnTo>
                    <a:pt x="2668" y="1401"/>
                  </a:lnTo>
                  <a:lnTo>
                    <a:pt x="2693" y="1373"/>
                  </a:lnTo>
                  <a:lnTo>
                    <a:pt x="2705" y="1359"/>
                  </a:lnTo>
                  <a:lnTo>
                    <a:pt x="2715" y="1344"/>
                  </a:lnTo>
                  <a:lnTo>
                    <a:pt x="2715" y="1344"/>
                  </a:lnTo>
                  <a:lnTo>
                    <a:pt x="2721" y="1334"/>
                  </a:lnTo>
                  <a:lnTo>
                    <a:pt x="2728" y="1326"/>
                  </a:lnTo>
                  <a:lnTo>
                    <a:pt x="2734" y="1316"/>
                  </a:lnTo>
                  <a:lnTo>
                    <a:pt x="2740" y="1306"/>
                  </a:lnTo>
                  <a:lnTo>
                    <a:pt x="2740" y="1306"/>
                  </a:lnTo>
                  <a:lnTo>
                    <a:pt x="2747" y="1297"/>
                  </a:lnTo>
                  <a:lnTo>
                    <a:pt x="2755" y="1288"/>
                  </a:lnTo>
                  <a:lnTo>
                    <a:pt x="2758" y="1282"/>
                  </a:lnTo>
                  <a:lnTo>
                    <a:pt x="2761" y="1277"/>
                  </a:lnTo>
                  <a:lnTo>
                    <a:pt x="2762" y="1269"/>
                  </a:lnTo>
                  <a:lnTo>
                    <a:pt x="2762" y="1260"/>
                  </a:lnTo>
                  <a:lnTo>
                    <a:pt x="2762" y="1260"/>
                  </a:lnTo>
                  <a:lnTo>
                    <a:pt x="2764" y="1253"/>
                  </a:lnTo>
                  <a:lnTo>
                    <a:pt x="2765" y="1246"/>
                  </a:lnTo>
                  <a:lnTo>
                    <a:pt x="2765" y="1230"/>
                  </a:lnTo>
                  <a:lnTo>
                    <a:pt x="2765" y="1230"/>
                  </a:lnTo>
                  <a:lnTo>
                    <a:pt x="2768" y="1217"/>
                  </a:lnTo>
                  <a:lnTo>
                    <a:pt x="2769" y="1202"/>
                  </a:lnTo>
                  <a:lnTo>
                    <a:pt x="2769" y="1195"/>
                  </a:lnTo>
                  <a:lnTo>
                    <a:pt x="2769" y="1189"/>
                  </a:lnTo>
                  <a:lnTo>
                    <a:pt x="2768" y="1181"/>
                  </a:lnTo>
                  <a:lnTo>
                    <a:pt x="2765" y="1177"/>
                  </a:lnTo>
                  <a:lnTo>
                    <a:pt x="2765" y="1177"/>
                  </a:lnTo>
                  <a:lnTo>
                    <a:pt x="2762" y="1162"/>
                  </a:lnTo>
                  <a:lnTo>
                    <a:pt x="2759" y="1151"/>
                  </a:lnTo>
                  <a:lnTo>
                    <a:pt x="2755" y="1139"/>
                  </a:lnTo>
                  <a:lnTo>
                    <a:pt x="2752" y="1124"/>
                  </a:lnTo>
                  <a:lnTo>
                    <a:pt x="2752" y="1124"/>
                  </a:lnTo>
                  <a:lnTo>
                    <a:pt x="2749" y="1110"/>
                  </a:lnTo>
                  <a:lnTo>
                    <a:pt x="2746" y="1096"/>
                  </a:lnTo>
                  <a:lnTo>
                    <a:pt x="2745" y="1091"/>
                  </a:lnTo>
                  <a:lnTo>
                    <a:pt x="2742" y="1085"/>
                  </a:lnTo>
                  <a:lnTo>
                    <a:pt x="2737" y="1080"/>
                  </a:lnTo>
                  <a:lnTo>
                    <a:pt x="2730" y="1079"/>
                  </a:lnTo>
                  <a:lnTo>
                    <a:pt x="2730" y="1079"/>
                  </a:lnTo>
                  <a:lnTo>
                    <a:pt x="2725" y="1073"/>
                  </a:lnTo>
                  <a:lnTo>
                    <a:pt x="2720" y="1069"/>
                  </a:lnTo>
                  <a:lnTo>
                    <a:pt x="2709" y="1060"/>
                  </a:lnTo>
                  <a:lnTo>
                    <a:pt x="2706" y="1060"/>
                  </a:lnTo>
                  <a:lnTo>
                    <a:pt x="2706" y="1060"/>
                  </a:lnTo>
                  <a:lnTo>
                    <a:pt x="2704" y="1057"/>
                  </a:lnTo>
                  <a:lnTo>
                    <a:pt x="2704" y="1053"/>
                  </a:lnTo>
                  <a:lnTo>
                    <a:pt x="2704" y="1042"/>
                  </a:lnTo>
                  <a:lnTo>
                    <a:pt x="2704" y="1032"/>
                  </a:lnTo>
                  <a:lnTo>
                    <a:pt x="2702" y="1029"/>
                  </a:lnTo>
                  <a:lnTo>
                    <a:pt x="2699" y="1026"/>
                  </a:lnTo>
                  <a:lnTo>
                    <a:pt x="2699" y="1026"/>
                  </a:lnTo>
                  <a:lnTo>
                    <a:pt x="2701" y="1010"/>
                  </a:lnTo>
                  <a:lnTo>
                    <a:pt x="2701" y="995"/>
                  </a:lnTo>
                  <a:lnTo>
                    <a:pt x="2698" y="981"/>
                  </a:lnTo>
                  <a:lnTo>
                    <a:pt x="2696" y="969"/>
                  </a:lnTo>
                  <a:lnTo>
                    <a:pt x="2689" y="944"/>
                  </a:lnTo>
                  <a:lnTo>
                    <a:pt x="2684" y="918"/>
                  </a:lnTo>
                  <a:lnTo>
                    <a:pt x="2684" y="918"/>
                  </a:lnTo>
                  <a:lnTo>
                    <a:pt x="2683" y="903"/>
                  </a:lnTo>
                  <a:lnTo>
                    <a:pt x="2682" y="896"/>
                  </a:lnTo>
                  <a:lnTo>
                    <a:pt x="2679" y="890"/>
                  </a:lnTo>
                  <a:lnTo>
                    <a:pt x="2679" y="890"/>
                  </a:lnTo>
                  <a:lnTo>
                    <a:pt x="2674" y="875"/>
                  </a:lnTo>
                  <a:lnTo>
                    <a:pt x="2670" y="861"/>
                  </a:lnTo>
                  <a:lnTo>
                    <a:pt x="2664" y="827"/>
                  </a:lnTo>
                  <a:lnTo>
                    <a:pt x="2660" y="793"/>
                  </a:lnTo>
                  <a:lnTo>
                    <a:pt x="2655" y="760"/>
                  </a:lnTo>
                  <a:lnTo>
                    <a:pt x="2652" y="725"/>
                  </a:lnTo>
                  <a:lnTo>
                    <a:pt x="2646" y="691"/>
                  </a:lnTo>
                  <a:lnTo>
                    <a:pt x="2639" y="660"/>
                  </a:lnTo>
                  <a:lnTo>
                    <a:pt x="2635" y="646"/>
                  </a:lnTo>
                  <a:lnTo>
                    <a:pt x="2629" y="632"/>
                  </a:lnTo>
                  <a:lnTo>
                    <a:pt x="2629" y="632"/>
                  </a:lnTo>
                  <a:lnTo>
                    <a:pt x="2620" y="597"/>
                  </a:lnTo>
                  <a:lnTo>
                    <a:pt x="2610" y="565"/>
                  </a:lnTo>
                  <a:lnTo>
                    <a:pt x="2598" y="534"/>
                  </a:lnTo>
                  <a:lnTo>
                    <a:pt x="2583" y="504"/>
                  </a:lnTo>
                  <a:lnTo>
                    <a:pt x="2569" y="476"/>
                  </a:lnTo>
                  <a:lnTo>
                    <a:pt x="2554" y="448"/>
                  </a:lnTo>
                  <a:lnTo>
                    <a:pt x="2520" y="395"/>
                  </a:lnTo>
                  <a:lnTo>
                    <a:pt x="2520" y="395"/>
                  </a:lnTo>
                  <a:lnTo>
                    <a:pt x="2512" y="386"/>
                  </a:lnTo>
                  <a:lnTo>
                    <a:pt x="2504" y="376"/>
                  </a:lnTo>
                  <a:lnTo>
                    <a:pt x="2491" y="354"/>
                  </a:lnTo>
                  <a:lnTo>
                    <a:pt x="2477" y="332"/>
                  </a:lnTo>
                  <a:lnTo>
                    <a:pt x="2469" y="324"/>
                  </a:lnTo>
                  <a:lnTo>
                    <a:pt x="2459" y="315"/>
                  </a:lnTo>
                  <a:lnTo>
                    <a:pt x="2459" y="315"/>
                  </a:lnTo>
                  <a:lnTo>
                    <a:pt x="2455" y="306"/>
                  </a:lnTo>
                  <a:lnTo>
                    <a:pt x="2449" y="299"/>
                  </a:lnTo>
                  <a:lnTo>
                    <a:pt x="2436" y="287"/>
                  </a:lnTo>
                  <a:lnTo>
                    <a:pt x="2436" y="287"/>
                  </a:lnTo>
                  <a:lnTo>
                    <a:pt x="2425" y="274"/>
                  </a:lnTo>
                  <a:lnTo>
                    <a:pt x="2415" y="262"/>
                  </a:lnTo>
                  <a:lnTo>
                    <a:pt x="2405" y="250"/>
                  </a:lnTo>
                  <a:lnTo>
                    <a:pt x="2392" y="240"/>
                  </a:lnTo>
                  <a:lnTo>
                    <a:pt x="2392" y="240"/>
                  </a:lnTo>
                  <a:lnTo>
                    <a:pt x="2387" y="234"/>
                  </a:lnTo>
                  <a:lnTo>
                    <a:pt x="2381" y="228"/>
                  </a:lnTo>
                  <a:lnTo>
                    <a:pt x="2374" y="223"/>
                  </a:lnTo>
                  <a:lnTo>
                    <a:pt x="2367" y="220"/>
                  </a:lnTo>
                  <a:lnTo>
                    <a:pt x="2367" y="220"/>
                  </a:lnTo>
                  <a:lnTo>
                    <a:pt x="2364" y="214"/>
                  </a:lnTo>
                  <a:lnTo>
                    <a:pt x="2358" y="209"/>
                  </a:lnTo>
                  <a:lnTo>
                    <a:pt x="2346" y="203"/>
                  </a:lnTo>
                  <a:lnTo>
                    <a:pt x="2346" y="203"/>
                  </a:lnTo>
                  <a:lnTo>
                    <a:pt x="2337" y="196"/>
                  </a:lnTo>
                  <a:lnTo>
                    <a:pt x="2329" y="190"/>
                  </a:lnTo>
                  <a:lnTo>
                    <a:pt x="2320" y="184"/>
                  </a:lnTo>
                  <a:lnTo>
                    <a:pt x="2311" y="179"/>
                  </a:lnTo>
                  <a:lnTo>
                    <a:pt x="2311" y="179"/>
                  </a:lnTo>
                  <a:lnTo>
                    <a:pt x="2308" y="177"/>
                  </a:lnTo>
                  <a:lnTo>
                    <a:pt x="2307" y="176"/>
                  </a:lnTo>
                  <a:lnTo>
                    <a:pt x="2304" y="173"/>
                  </a:lnTo>
                  <a:lnTo>
                    <a:pt x="2299" y="173"/>
                  </a:lnTo>
                  <a:lnTo>
                    <a:pt x="2299" y="173"/>
                  </a:lnTo>
                  <a:lnTo>
                    <a:pt x="2295" y="167"/>
                  </a:lnTo>
                  <a:lnTo>
                    <a:pt x="2292" y="164"/>
                  </a:lnTo>
                  <a:lnTo>
                    <a:pt x="2288" y="164"/>
                  </a:lnTo>
                  <a:lnTo>
                    <a:pt x="2288" y="164"/>
                  </a:lnTo>
                  <a:lnTo>
                    <a:pt x="2273" y="152"/>
                  </a:lnTo>
                  <a:lnTo>
                    <a:pt x="2260" y="141"/>
                  </a:lnTo>
                  <a:lnTo>
                    <a:pt x="2252" y="135"/>
                  </a:lnTo>
                  <a:lnTo>
                    <a:pt x="2244" y="130"/>
                  </a:lnTo>
                  <a:lnTo>
                    <a:pt x="2235" y="126"/>
                  </a:lnTo>
                  <a:lnTo>
                    <a:pt x="2225" y="123"/>
                  </a:lnTo>
                  <a:lnTo>
                    <a:pt x="2225" y="123"/>
                  </a:lnTo>
                  <a:lnTo>
                    <a:pt x="2207" y="114"/>
                  </a:lnTo>
                  <a:lnTo>
                    <a:pt x="2187" y="105"/>
                  </a:lnTo>
                  <a:lnTo>
                    <a:pt x="2166" y="101"/>
                  </a:lnTo>
                  <a:lnTo>
                    <a:pt x="2144" y="97"/>
                  </a:lnTo>
                  <a:lnTo>
                    <a:pt x="2121" y="95"/>
                  </a:lnTo>
                  <a:lnTo>
                    <a:pt x="2096" y="95"/>
                  </a:lnTo>
                  <a:lnTo>
                    <a:pt x="2069" y="97"/>
                  </a:lnTo>
                  <a:lnTo>
                    <a:pt x="2043" y="100"/>
                  </a:lnTo>
                  <a:lnTo>
                    <a:pt x="2043" y="100"/>
                  </a:lnTo>
                  <a:lnTo>
                    <a:pt x="2027" y="76"/>
                  </a:lnTo>
                  <a:lnTo>
                    <a:pt x="2017" y="64"/>
                  </a:lnTo>
                  <a:lnTo>
                    <a:pt x="2006" y="54"/>
                  </a:lnTo>
                  <a:lnTo>
                    <a:pt x="1996" y="45"/>
                  </a:lnTo>
                  <a:lnTo>
                    <a:pt x="1984" y="37"/>
                  </a:lnTo>
                  <a:lnTo>
                    <a:pt x="1971" y="29"/>
                  </a:lnTo>
                  <a:lnTo>
                    <a:pt x="1957" y="22"/>
                  </a:lnTo>
                  <a:lnTo>
                    <a:pt x="1957" y="22"/>
                  </a:lnTo>
                  <a:lnTo>
                    <a:pt x="1952" y="15"/>
                  </a:lnTo>
                  <a:lnTo>
                    <a:pt x="1946" y="10"/>
                  </a:lnTo>
                  <a:lnTo>
                    <a:pt x="1938" y="7"/>
                  </a:lnTo>
                  <a:lnTo>
                    <a:pt x="1929" y="4"/>
                  </a:lnTo>
                  <a:lnTo>
                    <a:pt x="1919" y="3"/>
                  </a:lnTo>
                  <a:lnTo>
                    <a:pt x="1907" y="3"/>
                  </a:lnTo>
                  <a:lnTo>
                    <a:pt x="1883" y="3"/>
                  </a:lnTo>
                  <a:lnTo>
                    <a:pt x="1864" y="3"/>
                  </a:lnTo>
                  <a:lnTo>
                    <a:pt x="1864" y="3"/>
                  </a:lnTo>
                  <a:lnTo>
                    <a:pt x="1860" y="1"/>
                  </a:lnTo>
                  <a:lnTo>
                    <a:pt x="1854" y="0"/>
                  </a:lnTo>
                  <a:lnTo>
                    <a:pt x="1841" y="0"/>
                  </a:lnTo>
                  <a:lnTo>
                    <a:pt x="1826" y="1"/>
                  </a:lnTo>
                  <a:lnTo>
                    <a:pt x="1813" y="0"/>
                  </a:lnTo>
                  <a:lnTo>
                    <a:pt x="1794" y="0"/>
                  </a:lnTo>
                  <a:lnTo>
                    <a:pt x="1794" y="0"/>
                  </a:lnTo>
                  <a:lnTo>
                    <a:pt x="1779" y="1"/>
                  </a:lnTo>
                  <a:lnTo>
                    <a:pt x="1765" y="0"/>
                  </a:lnTo>
                  <a:lnTo>
                    <a:pt x="1750" y="0"/>
                  </a:lnTo>
                  <a:lnTo>
                    <a:pt x="1744" y="1"/>
                  </a:lnTo>
                  <a:lnTo>
                    <a:pt x="1738" y="3"/>
                  </a:lnTo>
                  <a:lnTo>
                    <a:pt x="1738" y="3"/>
                  </a:lnTo>
                  <a:lnTo>
                    <a:pt x="1715" y="9"/>
                  </a:lnTo>
                  <a:lnTo>
                    <a:pt x="1690" y="13"/>
                  </a:lnTo>
                  <a:lnTo>
                    <a:pt x="1667" y="18"/>
                  </a:lnTo>
                  <a:lnTo>
                    <a:pt x="1656" y="20"/>
                  </a:lnTo>
                  <a:lnTo>
                    <a:pt x="1646" y="25"/>
                  </a:lnTo>
                  <a:lnTo>
                    <a:pt x="1637" y="25"/>
                  </a:lnTo>
                  <a:lnTo>
                    <a:pt x="1637" y="25"/>
                  </a:lnTo>
                  <a:lnTo>
                    <a:pt x="1604" y="32"/>
                  </a:lnTo>
                  <a:lnTo>
                    <a:pt x="1573" y="40"/>
                  </a:lnTo>
                  <a:lnTo>
                    <a:pt x="1544" y="50"/>
                  </a:lnTo>
                  <a:lnTo>
                    <a:pt x="1514" y="61"/>
                  </a:lnTo>
                  <a:lnTo>
                    <a:pt x="1460" y="86"/>
                  </a:lnTo>
                  <a:lnTo>
                    <a:pt x="1406" y="111"/>
                  </a:lnTo>
                  <a:lnTo>
                    <a:pt x="1406" y="111"/>
                  </a:lnTo>
                  <a:lnTo>
                    <a:pt x="1397" y="119"/>
                  </a:lnTo>
                  <a:lnTo>
                    <a:pt x="1385" y="124"/>
                  </a:lnTo>
                  <a:lnTo>
                    <a:pt x="1375" y="129"/>
                  </a:lnTo>
                  <a:lnTo>
                    <a:pt x="1366" y="136"/>
                  </a:lnTo>
                  <a:lnTo>
                    <a:pt x="1366" y="136"/>
                  </a:lnTo>
                  <a:lnTo>
                    <a:pt x="1352" y="145"/>
                  </a:lnTo>
                  <a:lnTo>
                    <a:pt x="1337" y="154"/>
                  </a:lnTo>
                  <a:lnTo>
                    <a:pt x="1325" y="165"/>
                  </a:lnTo>
                  <a:lnTo>
                    <a:pt x="1314" y="176"/>
                  </a:lnTo>
                  <a:lnTo>
                    <a:pt x="1314" y="176"/>
                  </a:lnTo>
                  <a:lnTo>
                    <a:pt x="1289" y="199"/>
                  </a:lnTo>
                  <a:lnTo>
                    <a:pt x="1265" y="225"/>
                  </a:lnTo>
                  <a:lnTo>
                    <a:pt x="1243" y="250"/>
                  </a:lnTo>
                  <a:lnTo>
                    <a:pt x="1223" y="278"/>
                  </a:lnTo>
                  <a:lnTo>
                    <a:pt x="1204" y="307"/>
                  </a:lnTo>
                  <a:lnTo>
                    <a:pt x="1185" y="337"/>
                  </a:lnTo>
                  <a:lnTo>
                    <a:pt x="1167" y="367"/>
                  </a:lnTo>
                  <a:lnTo>
                    <a:pt x="1151" y="400"/>
                  </a:lnTo>
                  <a:lnTo>
                    <a:pt x="1136" y="432"/>
                  </a:lnTo>
                  <a:lnTo>
                    <a:pt x="1122" y="466"/>
                  </a:lnTo>
                  <a:lnTo>
                    <a:pt x="1107" y="499"/>
                  </a:lnTo>
                  <a:lnTo>
                    <a:pt x="1094" y="534"/>
                  </a:lnTo>
                  <a:lnTo>
                    <a:pt x="1071" y="606"/>
                  </a:lnTo>
                  <a:lnTo>
                    <a:pt x="1049" y="681"/>
                  </a:lnTo>
                  <a:lnTo>
                    <a:pt x="1049" y="681"/>
                  </a:lnTo>
                  <a:lnTo>
                    <a:pt x="1046" y="685"/>
                  </a:lnTo>
                  <a:lnTo>
                    <a:pt x="1044" y="690"/>
                  </a:lnTo>
                  <a:lnTo>
                    <a:pt x="1043" y="700"/>
                  </a:lnTo>
                  <a:lnTo>
                    <a:pt x="1043" y="700"/>
                  </a:lnTo>
                  <a:lnTo>
                    <a:pt x="1038" y="703"/>
                  </a:lnTo>
                  <a:lnTo>
                    <a:pt x="1038" y="706"/>
                  </a:lnTo>
                  <a:lnTo>
                    <a:pt x="1040" y="709"/>
                  </a:lnTo>
                  <a:lnTo>
                    <a:pt x="1041" y="711"/>
                  </a:lnTo>
                  <a:lnTo>
                    <a:pt x="1044" y="717"/>
                  </a:lnTo>
                  <a:lnTo>
                    <a:pt x="1044" y="719"/>
                  </a:lnTo>
                  <a:lnTo>
                    <a:pt x="1043" y="722"/>
                  </a:lnTo>
                  <a:lnTo>
                    <a:pt x="1043" y="722"/>
                  </a:lnTo>
                  <a:lnTo>
                    <a:pt x="1041" y="717"/>
                  </a:lnTo>
                  <a:lnTo>
                    <a:pt x="1041" y="714"/>
                  </a:lnTo>
                  <a:lnTo>
                    <a:pt x="1038" y="713"/>
                  </a:lnTo>
                  <a:lnTo>
                    <a:pt x="1035" y="711"/>
                  </a:lnTo>
                  <a:lnTo>
                    <a:pt x="1035" y="711"/>
                  </a:lnTo>
                  <a:lnTo>
                    <a:pt x="1032" y="726"/>
                  </a:lnTo>
                  <a:lnTo>
                    <a:pt x="1027" y="739"/>
                  </a:lnTo>
                  <a:lnTo>
                    <a:pt x="1027" y="742"/>
                  </a:lnTo>
                  <a:lnTo>
                    <a:pt x="1027" y="742"/>
                  </a:lnTo>
                  <a:lnTo>
                    <a:pt x="1024" y="748"/>
                  </a:lnTo>
                  <a:lnTo>
                    <a:pt x="1021" y="754"/>
                  </a:lnTo>
                  <a:lnTo>
                    <a:pt x="1018" y="767"/>
                  </a:lnTo>
                  <a:lnTo>
                    <a:pt x="1018" y="767"/>
                  </a:lnTo>
                  <a:lnTo>
                    <a:pt x="1009" y="791"/>
                  </a:lnTo>
                  <a:lnTo>
                    <a:pt x="1002" y="814"/>
                  </a:lnTo>
                  <a:lnTo>
                    <a:pt x="1002" y="814"/>
                  </a:lnTo>
                  <a:lnTo>
                    <a:pt x="997" y="826"/>
                  </a:lnTo>
                  <a:lnTo>
                    <a:pt x="991" y="837"/>
                  </a:lnTo>
                  <a:lnTo>
                    <a:pt x="987" y="849"/>
                  </a:lnTo>
                  <a:lnTo>
                    <a:pt x="984" y="862"/>
                  </a:lnTo>
                  <a:lnTo>
                    <a:pt x="984" y="862"/>
                  </a:lnTo>
                  <a:lnTo>
                    <a:pt x="972" y="902"/>
                  </a:lnTo>
                  <a:lnTo>
                    <a:pt x="959" y="940"/>
                  </a:lnTo>
                  <a:lnTo>
                    <a:pt x="959" y="940"/>
                  </a:lnTo>
                  <a:lnTo>
                    <a:pt x="950" y="963"/>
                  </a:lnTo>
                  <a:lnTo>
                    <a:pt x="945" y="990"/>
                  </a:lnTo>
                  <a:lnTo>
                    <a:pt x="939" y="1016"/>
                  </a:lnTo>
                  <a:lnTo>
                    <a:pt x="934" y="1044"/>
                  </a:lnTo>
                  <a:lnTo>
                    <a:pt x="934" y="1044"/>
                  </a:lnTo>
                  <a:lnTo>
                    <a:pt x="923" y="1098"/>
                  </a:lnTo>
                  <a:lnTo>
                    <a:pt x="917" y="1124"/>
                  </a:lnTo>
                  <a:lnTo>
                    <a:pt x="909" y="1149"/>
                  </a:lnTo>
                  <a:lnTo>
                    <a:pt x="909" y="1149"/>
                  </a:lnTo>
                  <a:lnTo>
                    <a:pt x="907" y="1155"/>
                  </a:lnTo>
                  <a:lnTo>
                    <a:pt x="905" y="1162"/>
                  </a:lnTo>
                  <a:lnTo>
                    <a:pt x="904" y="1177"/>
                  </a:lnTo>
                  <a:lnTo>
                    <a:pt x="904" y="1177"/>
                  </a:lnTo>
                  <a:lnTo>
                    <a:pt x="904" y="1184"/>
                  </a:lnTo>
                  <a:lnTo>
                    <a:pt x="901" y="1190"/>
                  </a:lnTo>
                  <a:lnTo>
                    <a:pt x="898" y="1198"/>
                  </a:lnTo>
                  <a:lnTo>
                    <a:pt x="898" y="1205"/>
                  </a:lnTo>
                  <a:lnTo>
                    <a:pt x="898" y="1205"/>
                  </a:lnTo>
                  <a:lnTo>
                    <a:pt x="880" y="1255"/>
                  </a:lnTo>
                  <a:lnTo>
                    <a:pt x="863" y="1304"/>
                  </a:lnTo>
                  <a:lnTo>
                    <a:pt x="857" y="1331"/>
                  </a:lnTo>
                  <a:lnTo>
                    <a:pt x="849" y="1359"/>
                  </a:lnTo>
                  <a:lnTo>
                    <a:pt x="845" y="1386"/>
                  </a:lnTo>
                  <a:lnTo>
                    <a:pt x="842" y="1417"/>
                  </a:lnTo>
                  <a:lnTo>
                    <a:pt x="842" y="1417"/>
                  </a:lnTo>
                  <a:lnTo>
                    <a:pt x="841" y="1420"/>
                  </a:lnTo>
                  <a:lnTo>
                    <a:pt x="839" y="1423"/>
                  </a:lnTo>
                  <a:lnTo>
                    <a:pt x="839" y="1432"/>
                  </a:lnTo>
                  <a:lnTo>
                    <a:pt x="839" y="1442"/>
                  </a:lnTo>
                  <a:lnTo>
                    <a:pt x="839" y="1451"/>
                  </a:lnTo>
                  <a:lnTo>
                    <a:pt x="839" y="1451"/>
                  </a:lnTo>
                  <a:lnTo>
                    <a:pt x="839" y="1464"/>
                  </a:lnTo>
                  <a:lnTo>
                    <a:pt x="839" y="1477"/>
                  </a:lnTo>
                  <a:lnTo>
                    <a:pt x="842" y="1501"/>
                  </a:lnTo>
                  <a:lnTo>
                    <a:pt x="842" y="1549"/>
                  </a:lnTo>
                  <a:lnTo>
                    <a:pt x="842" y="1549"/>
                  </a:lnTo>
                  <a:lnTo>
                    <a:pt x="842" y="1561"/>
                  </a:lnTo>
                  <a:lnTo>
                    <a:pt x="842" y="1574"/>
                  </a:lnTo>
                  <a:lnTo>
                    <a:pt x="842" y="1584"/>
                  </a:lnTo>
                  <a:lnTo>
                    <a:pt x="844" y="1588"/>
                  </a:lnTo>
                  <a:lnTo>
                    <a:pt x="845" y="1593"/>
                  </a:lnTo>
                  <a:lnTo>
                    <a:pt x="845" y="1618"/>
                  </a:lnTo>
                  <a:lnTo>
                    <a:pt x="845" y="1618"/>
                  </a:lnTo>
                  <a:lnTo>
                    <a:pt x="845" y="1628"/>
                  </a:lnTo>
                  <a:lnTo>
                    <a:pt x="845" y="1640"/>
                  </a:lnTo>
                  <a:lnTo>
                    <a:pt x="845" y="1650"/>
                  </a:lnTo>
                  <a:lnTo>
                    <a:pt x="846" y="1654"/>
                  </a:lnTo>
                  <a:lnTo>
                    <a:pt x="848" y="1657"/>
                  </a:lnTo>
                  <a:lnTo>
                    <a:pt x="848" y="1676"/>
                  </a:lnTo>
                  <a:lnTo>
                    <a:pt x="848" y="1676"/>
                  </a:lnTo>
                  <a:lnTo>
                    <a:pt x="851" y="1678"/>
                  </a:lnTo>
                  <a:lnTo>
                    <a:pt x="851" y="1681"/>
                  </a:lnTo>
                  <a:lnTo>
                    <a:pt x="852" y="1689"/>
                  </a:lnTo>
                  <a:lnTo>
                    <a:pt x="851" y="1698"/>
                  </a:lnTo>
                  <a:lnTo>
                    <a:pt x="851" y="1707"/>
                  </a:lnTo>
                  <a:lnTo>
                    <a:pt x="851" y="1707"/>
                  </a:lnTo>
                  <a:lnTo>
                    <a:pt x="864" y="1751"/>
                  </a:lnTo>
                  <a:lnTo>
                    <a:pt x="877" y="1795"/>
                  </a:lnTo>
                  <a:lnTo>
                    <a:pt x="885" y="1815"/>
                  </a:lnTo>
                  <a:lnTo>
                    <a:pt x="893" y="1836"/>
                  </a:lnTo>
                  <a:lnTo>
                    <a:pt x="902" y="1855"/>
                  </a:lnTo>
                  <a:lnTo>
                    <a:pt x="912" y="1872"/>
                  </a:lnTo>
                  <a:lnTo>
                    <a:pt x="912" y="1872"/>
                  </a:lnTo>
                  <a:lnTo>
                    <a:pt x="920" y="1887"/>
                  </a:lnTo>
                  <a:lnTo>
                    <a:pt x="923" y="1896"/>
                  </a:lnTo>
                  <a:lnTo>
                    <a:pt x="926" y="1903"/>
                  </a:lnTo>
                  <a:lnTo>
                    <a:pt x="926" y="1903"/>
                  </a:lnTo>
                  <a:lnTo>
                    <a:pt x="933" y="1912"/>
                  </a:lnTo>
                  <a:lnTo>
                    <a:pt x="939" y="1921"/>
                  </a:lnTo>
                  <a:lnTo>
                    <a:pt x="950" y="1940"/>
                  </a:lnTo>
                  <a:lnTo>
                    <a:pt x="961" y="1959"/>
                  </a:lnTo>
                  <a:lnTo>
                    <a:pt x="971" y="1978"/>
                  </a:lnTo>
                  <a:lnTo>
                    <a:pt x="971" y="1978"/>
                  </a:lnTo>
                  <a:lnTo>
                    <a:pt x="972" y="1984"/>
                  </a:lnTo>
                  <a:lnTo>
                    <a:pt x="975" y="1988"/>
                  </a:lnTo>
                  <a:lnTo>
                    <a:pt x="978" y="1992"/>
                  </a:lnTo>
                  <a:lnTo>
                    <a:pt x="981" y="1995"/>
                  </a:lnTo>
                  <a:lnTo>
                    <a:pt x="981" y="1995"/>
                  </a:lnTo>
                  <a:lnTo>
                    <a:pt x="987" y="2001"/>
                  </a:lnTo>
                  <a:lnTo>
                    <a:pt x="991" y="2006"/>
                  </a:lnTo>
                  <a:lnTo>
                    <a:pt x="996" y="2013"/>
                  </a:lnTo>
                  <a:lnTo>
                    <a:pt x="999" y="2020"/>
                  </a:lnTo>
                  <a:lnTo>
                    <a:pt x="999" y="2023"/>
                  </a:lnTo>
                  <a:lnTo>
                    <a:pt x="999" y="2023"/>
                  </a:lnTo>
                  <a:lnTo>
                    <a:pt x="1013" y="2041"/>
                  </a:lnTo>
                  <a:lnTo>
                    <a:pt x="1030" y="2055"/>
                  </a:lnTo>
                  <a:lnTo>
                    <a:pt x="1057" y="2083"/>
                  </a:lnTo>
                  <a:lnTo>
                    <a:pt x="1085" y="2111"/>
                  </a:lnTo>
                  <a:lnTo>
                    <a:pt x="1097" y="2126"/>
                  </a:lnTo>
                  <a:lnTo>
                    <a:pt x="1110" y="2140"/>
                  </a:lnTo>
                  <a:lnTo>
                    <a:pt x="1110" y="2140"/>
                  </a:lnTo>
                  <a:lnTo>
                    <a:pt x="1112" y="2145"/>
                  </a:lnTo>
                  <a:lnTo>
                    <a:pt x="1113" y="2149"/>
                  </a:lnTo>
                  <a:lnTo>
                    <a:pt x="1113" y="2161"/>
                  </a:lnTo>
                  <a:lnTo>
                    <a:pt x="1113" y="2172"/>
                  </a:lnTo>
                  <a:lnTo>
                    <a:pt x="1113" y="2184"/>
                  </a:lnTo>
                  <a:lnTo>
                    <a:pt x="1113" y="2184"/>
                  </a:lnTo>
                  <a:lnTo>
                    <a:pt x="1116" y="2189"/>
                  </a:lnTo>
                  <a:lnTo>
                    <a:pt x="1119" y="2193"/>
                  </a:lnTo>
                  <a:lnTo>
                    <a:pt x="1122" y="2196"/>
                  </a:lnTo>
                  <a:lnTo>
                    <a:pt x="1125" y="2196"/>
                  </a:lnTo>
                  <a:lnTo>
                    <a:pt x="1129" y="2196"/>
                  </a:lnTo>
                  <a:lnTo>
                    <a:pt x="1129" y="2196"/>
                  </a:lnTo>
                  <a:lnTo>
                    <a:pt x="1131" y="2193"/>
                  </a:lnTo>
                  <a:lnTo>
                    <a:pt x="1135" y="2193"/>
                  </a:lnTo>
                  <a:lnTo>
                    <a:pt x="1135" y="2193"/>
                  </a:lnTo>
                  <a:lnTo>
                    <a:pt x="1135" y="2180"/>
                  </a:lnTo>
                  <a:lnTo>
                    <a:pt x="1135" y="2167"/>
                  </a:lnTo>
                  <a:lnTo>
                    <a:pt x="1135" y="2153"/>
                  </a:lnTo>
                  <a:lnTo>
                    <a:pt x="1135" y="2149"/>
                  </a:lnTo>
                  <a:lnTo>
                    <a:pt x="1138" y="2143"/>
                  </a:lnTo>
                  <a:lnTo>
                    <a:pt x="1138" y="2143"/>
                  </a:lnTo>
                  <a:lnTo>
                    <a:pt x="1142" y="2145"/>
                  </a:lnTo>
                  <a:lnTo>
                    <a:pt x="1144" y="2145"/>
                  </a:lnTo>
                  <a:lnTo>
                    <a:pt x="1144" y="2148"/>
                  </a:lnTo>
                  <a:lnTo>
                    <a:pt x="1144" y="2148"/>
                  </a:lnTo>
                  <a:lnTo>
                    <a:pt x="1156" y="2151"/>
                  </a:lnTo>
                  <a:lnTo>
                    <a:pt x="1167" y="2155"/>
                  </a:lnTo>
                  <a:lnTo>
                    <a:pt x="1177" y="2158"/>
                  </a:lnTo>
                  <a:lnTo>
                    <a:pt x="1183" y="2162"/>
                  </a:lnTo>
                  <a:lnTo>
                    <a:pt x="1183" y="2162"/>
                  </a:lnTo>
                  <a:lnTo>
                    <a:pt x="1199" y="2162"/>
                  </a:lnTo>
                  <a:lnTo>
                    <a:pt x="1205" y="2165"/>
                  </a:lnTo>
                  <a:lnTo>
                    <a:pt x="1207" y="2167"/>
                  </a:lnTo>
                  <a:lnTo>
                    <a:pt x="1208" y="2168"/>
                  </a:lnTo>
                  <a:lnTo>
                    <a:pt x="1211" y="2168"/>
                  </a:lnTo>
                  <a:lnTo>
                    <a:pt x="1211" y="2168"/>
                  </a:lnTo>
                  <a:lnTo>
                    <a:pt x="1230" y="2170"/>
                  </a:lnTo>
                  <a:lnTo>
                    <a:pt x="1248" y="2172"/>
                  </a:lnTo>
                  <a:lnTo>
                    <a:pt x="1255" y="2175"/>
                  </a:lnTo>
                  <a:lnTo>
                    <a:pt x="1261" y="2178"/>
                  </a:lnTo>
                  <a:lnTo>
                    <a:pt x="1267" y="2184"/>
                  </a:lnTo>
                  <a:lnTo>
                    <a:pt x="1270" y="2190"/>
                  </a:lnTo>
                  <a:lnTo>
                    <a:pt x="1270" y="2190"/>
                  </a:lnTo>
                  <a:lnTo>
                    <a:pt x="1271" y="2193"/>
                  </a:lnTo>
                  <a:lnTo>
                    <a:pt x="1273" y="2194"/>
                  </a:lnTo>
                  <a:lnTo>
                    <a:pt x="1276" y="2197"/>
                  </a:lnTo>
                  <a:lnTo>
                    <a:pt x="1277" y="2199"/>
                  </a:lnTo>
                  <a:lnTo>
                    <a:pt x="1277" y="2199"/>
                  </a:lnTo>
                  <a:lnTo>
                    <a:pt x="1267" y="2205"/>
                  </a:lnTo>
                  <a:lnTo>
                    <a:pt x="1254" y="2209"/>
                  </a:lnTo>
                  <a:lnTo>
                    <a:pt x="1240" y="2212"/>
                  </a:lnTo>
                  <a:lnTo>
                    <a:pt x="1227" y="2215"/>
                  </a:lnTo>
                  <a:lnTo>
                    <a:pt x="1227" y="2215"/>
                  </a:lnTo>
                  <a:lnTo>
                    <a:pt x="1207" y="2222"/>
                  </a:lnTo>
                  <a:lnTo>
                    <a:pt x="1185" y="2230"/>
                  </a:lnTo>
                  <a:lnTo>
                    <a:pt x="1141" y="2243"/>
                  </a:lnTo>
                  <a:lnTo>
                    <a:pt x="1141" y="2243"/>
                  </a:lnTo>
                  <a:lnTo>
                    <a:pt x="1129" y="2247"/>
                  </a:lnTo>
                  <a:lnTo>
                    <a:pt x="1116" y="2252"/>
                  </a:lnTo>
                  <a:lnTo>
                    <a:pt x="1103" y="2256"/>
                  </a:lnTo>
                  <a:lnTo>
                    <a:pt x="1088" y="2257"/>
                  </a:lnTo>
                  <a:lnTo>
                    <a:pt x="1088" y="2257"/>
                  </a:lnTo>
                  <a:lnTo>
                    <a:pt x="1075" y="2263"/>
                  </a:lnTo>
                  <a:lnTo>
                    <a:pt x="1059" y="2268"/>
                  </a:lnTo>
                  <a:lnTo>
                    <a:pt x="1043" y="2272"/>
                  </a:lnTo>
                  <a:lnTo>
                    <a:pt x="1027" y="2276"/>
                  </a:lnTo>
                  <a:lnTo>
                    <a:pt x="1027" y="2276"/>
                  </a:lnTo>
                  <a:lnTo>
                    <a:pt x="1025" y="2278"/>
                  </a:lnTo>
                  <a:lnTo>
                    <a:pt x="1022" y="2279"/>
                  </a:lnTo>
                  <a:lnTo>
                    <a:pt x="1016" y="2282"/>
                  </a:lnTo>
                  <a:lnTo>
                    <a:pt x="1009" y="2284"/>
                  </a:lnTo>
                  <a:lnTo>
                    <a:pt x="1006" y="2284"/>
                  </a:lnTo>
                  <a:lnTo>
                    <a:pt x="1005" y="2282"/>
                  </a:lnTo>
                  <a:lnTo>
                    <a:pt x="1005" y="2282"/>
                  </a:lnTo>
                  <a:lnTo>
                    <a:pt x="977" y="2294"/>
                  </a:lnTo>
                  <a:lnTo>
                    <a:pt x="948" y="2303"/>
                  </a:lnTo>
                  <a:lnTo>
                    <a:pt x="886" y="2320"/>
                  </a:lnTo>
                  <a:lnTo>
                    <a:pt x="823" y="2336"/>
                  </a:lnTo>
                  <a:lnTo>
                    <a:pt x="762" y="2354"/>
                  </a:lnTo>
                  <a:lnTo>
                    <a:pt x="762" y="2354"/>
                  </a:lnTo>
                  <a:lnTo>
                    <a:pt x="757" y="2357"/>
                  </a:lnTo>
                  <a:lnTo>
                    <a:pt x="751" y="2360"/>
                  </a:lnTo>
                  <a:lnTo>
                    <a:pt x="745" y="2361"/>
                  </a:lnTo>
                  <a:lnTo>
                    <a:pt x="737" y="2363"/>
                  </a:lnTo>
                  <a:lnTo>
                    <a:pt x="737" y="2363"/>
                  </a:lnTo>
                  <a:lnTo>
                    <a:pt x="703" y="2376"/>
                  </a:lnTo>
                  <a:lnTo>
                    <a:pt x="668" y="2389"/>
                  </a:lnTo>
                  <a:lnTo>
                    <a:pt x="598" y="2414"/>
                  </a:lnTo>
                  <a:lnTo>
                    <a:pt x="562" y="2426"/>
                  </a:lnTo>
                  <a:lnTo>
                    <a:pt x="529" y="2440"/>
                  </a:lnTo>
                  <a:lnTo>
                    <a:pt x="495" y="2455"/>
                  </a:lnTo>
                  <a:lnTo>
                    <a:pt x="463" y="2470"/>
                  </a:lnTo>
                  <a:lnTo>
                    <a:pt x="463" y="2470"/>
                  </a:lnTo>
                  <a:lnTo>
                    <a:pt x="457" y="2476"/>
                  </a:lnTo>
                  <a:lnTo>
                    <a:pt x="450" y="2480"/>
                  </a:lnTo>
                  <a:lnTo>
                    <a:pt x="432" y="2486"/>
                  </a:lnTo>
                  <a:lnTo>
                    <a:pt x="432" y="2486"/>
                  </a:lnTo>
                  <a:lnTo>
                    <a:pt x="407" y="2505"/>
                  </a:lnTo>
                  <a:lnTo>
                    <a:pt x="379" y="2522"/>
                  </a:lnTo>
                  <a:lnTo>
                    <a:pt x="366" y="2533"/>
                  </a:lnTo>
                  <a:lnTo>
                    <a:pt x="354" y="2543"/>
                  </a:lnTo>
                  <a:lnTo>
                    <a:pt x="344" y="2553"/>
                  </a:lnTo>
                  <a:lnTo>
                    <a:pt x="337" y="2563"/>
                  </a:lnTo>
                  <a:lnTo>
                    <a:pt x="337" y="2563"/>
                  </a:lnTo>
                  <a:lnTo>
                    <a:pt x="331" y="2563"/>
                  </a:lnTo>
                  <a:lnTo>
                    <a:pt x="325" y="2565"/>
                  </a:lnTo>
                  <a:lnTo>
                    <a:pt x="322" y="2569"/>
                  </a:lnTo>
                  <a:lnTo>
                    <a:pt x="319" y="2574"/>
                  </a:lnTo>
                  <a:lnTo>
                    <a:pt x="316" y="2578"/>
                  </a:lnTo>
                  <a:lnTo>
                    <a:pt x="312" y="2582"/>
                  </a:lnTo>
                  <a:lnTo>
                    <a:pt x="306" y="2584"/>
                  </a:lnTo>
                  <a:lnTo>
                    <a:pt x="300" y="2584"/>
                  </a:lnTo>
                  <a:lnTo>
                    <a:pt x="300" y="2584"/>
                  </a:lnTo>
                  <a:lnTo>
                    <a:pt x="297" y="2587"/>
                  </a:lnTo>
                  <a:lnTo>
                    <a:pt x="297" y="2590"/>
                  </a:lnTo>
                  <a:lnTo>
                    <a:pt x="299" y="2594"/>
                  </a:lnTo>
                  <a:lnTo>
                    <a:pt x="302" y="2597"/>
                  </a:lnTo>
                  <a:lnTo>
                    <a:pt x="302" y="2598"/>
                  </a:lnTo>
                  <a:lnTo>
                    <a:pt x="300" y="2600"/>
                  </a:lnTo>
                  <a:lnTo>
                    <a:pt x="300" y="2600"/>
                  </a:lnTo>
                  <a:lnTo>
                    <a:pt x="294" y="2598"/>
                  </a:lnTo>
                  <a:lnTo>
                    <a:pt x="290" y="2598"/>
                  </a:lnTo>
                  <a:lnTo>
                    <a:pt x="284" y="2600"/>
                  </a:lnTo>
                  <a:lnTo>
                    <a:pt x="280" y="2603"/>
                  </a:lnTo>
                  <a:lnTo>
                    <a:pt x="269" y="2610"/>
                  </a:lnTo>
                  <a:lnTo>
                    <a:pt x="261" y="2619"/>
                  </a:lnTo>
                  <a:lnTo>
                    <a:pt x="245" y="2638"/>
                  </a:lnTo>
                  <a:lnTo>
                    <a:pt x="237" y="2644"/>
                  </a:lnTo>
                  <a:lnTo>
                    <a:pt x="234" y="2645"/>
                  </a:lnTo>
                  <a:lnTo>
                    <a:pt x="231" y="2645"/>
                  </a:lnTo>
                  <a:lnTo>
                    <a:pt x="231" y="2645"/>
                  </a:lnTo>
                  <a:lnTo>
                    <a:pt x="234" y="2647"/>
                  </a:lnTo>
                  <a:lnTo>
                    <a:pt x="237" y="2648"/>
                  </a:lnTo>
                  <a:lnTo>
                    <a:pt x="237" y="2651"/>
                  </a:lnTo>
                  <a:lnTo>
                    <a:pt x="237" y="2654"/>
                  </a:lnTo>
                  <a:lnTo>
                    <a:pt x="236" y="2656"/>
                  </a:lnTo>
                  <a:lnTo>
                    <a:pt x="233" y="2657"/>
                  </a:lnTo>
                  <a:lnTo>
                    <a:pt x="230" y="2659"/>
                  </a:lnTo>
                  <a:lnTo>
                    <a:pt x="226" y="2659"/>
                  </a:lnTo>
                  <a:lnTo>
                    <a:pt x="226" y="2659"/>
                  </a:lnTo>
                  <a:lnTo>
                    <a:pt x="228" y="2653"/>
                  </a:lnTo>
                  <a:lnTo>
                    <a:pt x="228" y="2650"/>
                  </a:lnTo>
                  <a:lnTo>
                    <a:pt x="228" y="2645"/>
                  </a:lnTo>
                  <a:lnTo>
                    <a:pt x="228" y="2645"/>
                  </a:lnTo>
                  <a:lnTo>
                    <a:pt x="199" y="2673"/>
                  </a:lnTo>
                  <a:lnTo>
                    <a:pt x="168" y="2700"/>
                  </a:lnTo>
                  <a:lnTo>
                    <a:pt x="135" y="2723"/>
                  </a:lnTo>
                  <a:lnTo>
                    <a:pt x="117" y="2735"/>
                  </a:lnTo>
                  <a:lnTo>
                    <a:pt x="100" y="2745"/>
                  </a:lnTo>
                  <a:lnTo>
                    <a:pt x="100" y="2745"/>
                  </a:lnTo>
                  <a:lnTo>
                    <a:pt x="67" y="2773"/>
                  </a:lnTo>
                  <a:lnTo>
                    <a:pt x="51" y="2786"/>
                  </a:lnTo>
                  <a:lnTo>
                    <a:pt x="32" y="2796"/>
                  </a:lnTo>
                  <a:lnTo>
                    <a:pt x="32" y="2796"/>
                  </a:lnTo>
                  <a:lnTo>
                    <a:pt x="19" y="2808"/>
                  </a:lnTo>
                  <a:lnTo>
                    <a:pt x="13" y="2815"/>
                  </a:lnTo>
                  <a:lnTo>
                    <a:pt x="9" y="2821"/>
                  </a:lnTo>
                  <a:lnTo>
                    <a:pt x="4" y="2830"/>
                  </a:lnTo>
                  <a:lnTo>
                    <a:pt x="1" y="2839"/>
                  </a:lnTo>
                  <a:lnTo>
                    <a:pt x="0" y="2849"/>
                  </a:lnTo>
                  <a:lnTo>
                    <a:pt x="1" y="2862"/>
                  </a:lnTo>
                  <a:lnTo>
                    <a:pt x="2263" y="2862"/>
                  </a:lnTo>
                  <a:lnTo>
                    <a:pt x="2263" y="2862"/>
                  </a:lnTo>
                  <a:lnTo>
                    <a:pt x="2851" y="2862"/>
                  </a:lnTo>
                  <a:lnTo>
                    <a:pt x="3840" y="2862"/>
                  </a:lnTo>
                  <a:lnTo>
                    <a:pt x="3840" y="2862"/>
                  </a:lnTo>
                  <a:lnTo>
                    <a:pt x="3840" y="2847"/>
                  </a:lnTo>
                  <a:lnTo>
                    <a:pt x="3839" y="2833"/>
                  </a:lnTo>
                  <a:lnTo>
                    <a:pt x="3833" y="2817"/>
                  </a:lnTo>
                  <a:lnTo>
                    <a:pt x="3827" y="2801"/>
                  </a:lnTo>
                  <a:lnTo>
                    <a:pt x="3811" y="2768"/>
                  </a:lnTo>
                  <a:lnTo>
                    <a:pt x="3796" y="2735"/>
                  </a:lnTo>
                  <a:lnTo>
                    <a:pt x="3796" y="2735"/>
                  </a:lnTo>
                  <a:close/>
                  <a:moveTo>
                    <a:pt x="959" y="1906"/>
                  </a:moveTo>
                  <a:lnTo>
                    <a:pt x="959" y="1906"/>
                  </a:lnTo>
                  <a:lnTo>
                    <a:pt x="956" y="1909"/>
                  </a:lnTo>
                  <a:lnTo>
                    <a:pt x="955" y="1909"/>
                  </a:lnTo>
                  <a:lnTo>
                    <a:pt x="953" y="1908"/>
                  </a:lnTo>
                  <a:lnTo>
                    <a:pt x="953" y="1903"/>
                  </a:lnTo>
                  <a:lnTo>
                    <a:pt x="953" y="1903"/>
                  </a:lnTo>
                  <a:lnTo>
                    <a:pt x="958" y="1903"/>
                  </a:lnTo>
                  <a:lnTo>
                    <a:pt x="959" y="1900"/>
                  </a:lnTo>
                  <a:lnTo>
                    <a:pt x="959" y="1900"/>
                  </a:lnTo>
                  <a:lnTo>
                    <a:pt x="967" y="1913"/>
                  </a:lnTo>
                  <a:lnTo>
                    <a:pt x="974" y="1927"/>
                  </a:lnTo>
                  <a:lnTo>
                    <a:pt x="980" y="1940"/>
                  </a:lnTo>
                  <a:lnTo>
                    <a:pt x="983" y="1947"/>
                  </a:lnTo>
                  <a:lnTo>
                    <a:pt x="984" y="1956"/>
                  </a:lnTo>
                  <a:lnTo>
                    <a:pt x="984" y="1956"/>
                  </a:lnTo>
                  <a:lnTo>
                    <a:pt x="975" y="1946"/>
                  </a:lnTo>
                  <a:lnTo>
                    <a:pt x="968" y="1935"/>
                  </a:lnTo>
                  <a:lnTo>
                    <a:pt x="962" y="1922"/>
                  </a:lnTo>
                  <a:lnTo>
                    <a:pt x="961" y="1915"/>
                  </a:lnTo>
                  <a:lnTo>
                    <a:pt x="959" y="1906"/>
                  </a:lnTo>
                  <a:lnTo>
                    <a:pt x="959" y="1906"/>
                  </a:lnTo>
                  <a:close/>
                  <a:moveTo>
                    <a:pt x="1113" y="2076"/>
                  </a:moveTo>
                  <a:lnTo>
                    <a:pt x="1113" y="2076"/>
                  </a:lnTo>
                  <a:lnTo>
                    <a:pt x="1112" y="2077"/>
                  </a:lnTo>
                  <a:lnTo>
                    <a:pt x="1109" y="2079"/>
                  </a:lnTo>
                  <a:lnTo>
                    <a:pt x="1103" y="2076"/>
                  </a:lnTo>
                  <a:lnTo>
                    <a:pt x="1094" y="2071"/>
                  </a:lnTo>
                  <a:lnTo>
                    <a:pt x="1087" y="2063"/>
                  </a:lnTo>
                  <a:lnTo>
                    <a:pt x="1069" y="2044"/>
                  </a:lnTo>
                  <a:lnTo>
                    <a:pt x="1054" y="2023"/>
                  </a:lnTo>
                  <a:lnTo>
                    <a:pt x="1054" y="2023"/>
                  </a:lnTo>
                  <a:lnTo>
                    <a:pt x="1043" y="2006"/>
                  </a:lnTo>
                  <a:lnTo>
                    <a:pt x="1034" y="1987"/>
                  </a:lnTo>
                  <a:lnTo>
                    <a:pt x="1025" y="1969"/>
                  </a:lnTo>
                  <a:lnTo>
                    <a:pt x="1018" y="1953"/>
                  </a:lnTo>
                  <a:lnTo>
                    <a:pt x="1018" y="1953"/>
                  </a:lnTo>
                  <a:lnTo>
                    <a:pt x="1005" y="1929"/>
                  </a:lnTo>
                  <a:lnTo>
                    <a:pt x="993" y="1903"/>
                  </a:lnTo>
                  <a:lnTo>
                    <a:pt x="984" y="1875"/>
                  </a:lnTo>
                  <a:lnTo>
                    <a:pt x="980" y="1861"/>
                  </a:lnTo>
                  <a:lnTo>
                    <a:pt x="978" y="1845"/>
                  </a:lnTo>
                  <a:lnTo>
                    <a:pt x="978" y="1845"/>
                  </a:lnTo>
                  <a:lnTo>
                    <a:pt x="971" y="1807"/>
                  </a:lnTo>
                  <a:lnTo>
                    <a:pt x="965" y="1766"/>
                  </a:lnTo>
                  <a:lnTo>
                    <a:pt x="965" y="1766"/>
                  </a:lnTo>
                  <a:lnTo>
                    <a:pt x="964" y="1760"/>
                  </a:lnTo>
                  <a:lnTo>
                    <a:pt x="962" y="1754"/>
                  </a:lnTo>
                  <a:lnTo>
                    <a:pt x="962" y="1741"/>
                  </a:lnTo>
                  <a:lnTo>
                    <a:pt x="962" y="1726"/>
                  </a:lnTo>
                  <a:lnTo>
                    <a:pt x="962" y="1713"/>
                  </a:lnTo>
                  <a:lnTo>
                    <a:pt x="962" y="1713"/>
                  </a:lnTo>
                  <a:lnTo>
                    <a:pt x="959" y="1700"/>
                  </a:lnTo>
                  <a:lnTo>
                    <a:pt x="958" y="1684"/>
                  </a:lnTo>
                  <a:lnTo>
                    <a:pt x="959" y="1667"/>
                  </a:lnTo>
                  <a:lnTo>
                    <a:pt x="962" y="1654"/>
                  </a:lnTo>
                  <a:lnTo>
                    <a:pt x="962" y="1629"/>
                  </a:lnTo>
                  <a:lnTo>
                    <a:pt x="962" y="1629"/>
                  </a:lnTo>
                  <a:lnTo>
                    <a:pt x="965" y="1638"/>
                  </a:lnTo>
                  <a:lnTo>
                    <a:pt x="967" y="1648"/>
                  </a:lnTo>
                  <a:lnTo>
                    <a:pt x="968" y="1670"/>
                  </a:lnTo>
                  <a:lnTo>
                    <a:pt x="968" y="1670"/>
                  </a:lnTo>
                  <a:lnTo>
                    <a:pt x="972" y="1700"/>
                  </a:lnTo>
                  <a:lnTo>
                    <a:pt x="978" y="1729"/>
                  </a:lnTo>
                  <a:lnTo>
                    <a:pt x="986" y="1757"/>
                  </a:lnTo>
                  <a:lnTo>
                    <a:pt x="993" y="1783"/>
                  </a:lnTo>
                  <a:lnTo>
                    <a:pt x="1011" y="1836"/>
                  </a:lnTo>
                  <a:lnTo>
                    <a:pt x="1030" y="1886"/>
                  </a:lnTo>
                  <a:lnTo>
                    <a:pt x="1030" y="1886"/>
                  </a:lnTo>
                  <a:lnTo>
                    <a:pt x="1043" y="1903"/>
                  </a:lnTo>
                  <a:lnTo>
                    <a:pt x="1049" y="1913"/>
                  </a:lnTo>
                  <a:lnTo>
                    <a:pt x="1049" y="1918"/>
                  </a:lnTo>
                  <a:lnTo>
                    <a:pt x="1049" y="1922"/>
                  </a:lnTo>
                  <a:lnTo>
                    <a:pt x="1049" y="1922"/>
                  </a:lnTo>
                  <a:lnTo>
                    <a:pt x="1054" y="1937"/>
                  </a:lnTo>
                  <a:lnTo>
                    <a:pt x="1060" y="1950"/>
                  </a:lnTo>
                  <a:lnTo>
                    <a:pt x="1076" y="1976"/>
                  </a:lnTo>
                  <a:lnTo>
                    <a:pt x="1093" y="2001"/>
                  </a:lnTo>
                  <a:lnTo>
                    <a:pt x="1107" y="2028"/>
                  </a:lnTo>
                  <a:lnTo>
                    <a:pt x="1107" y="2028"/>
                  </a:lnTo>
                  <a:lnTo>
                    <a:pt x="1110" y="2030"/>
                  </a:lnTo>
                  <a:lnTo>
                    <a:pt x="1113" y="2035"/>
                  </a:lnTo>
                  <a:lnTo>
                    <a:pt x="1113" y="2041"/>
                  </a:lnTo>
                  <a:lnTo>
                    <a:pt x="1113" y="2048"/>
                  </a:lnTo>
                  <a:lnTo>
                    <a:pt x="1113" y="2063"/>
                  </a:lnTo>
                  <a:lnTo>
                    <a:pt x="1113" y="2070"/>
                  </a:lnTo>
                  <a:lnTo>
                    <a:pt x="1113" y="2076"/>
                  </a:lnTo>
                  <a:lnTo>
                    <a:pt x="1113" y="2076"/>
                  </a:lnTo>
                  <a:close/>
                  <a:moveTo>
                    <a:pt x="1138" y="1833"/>
                  </a:moveTo>
                  <a:lnTo>
                    <a:pt x="1138" y="1833"/>
                  </a:lnTo>
                  <a:lnTo>
                    <a:pt x="1135" y="1826"/>
                  </a:lnTo>
                  <a:lnTo>
                    <a:pt x="1132" y="1818"/>
                  </a:lnTo>
                  <a:lnTo>
                    <a:pt x="1131" y="1809"/>
                  </a:lnTo>
                  <a:lnTo>
                    <a:pt x="1129" y="1802"/>
                  </a:lnTo>
                  <a:lnTo>
                    <a:pt x="1129" y="1802"/>
                  </a:lnTo>
                  <a:lnTo>
                    <a:pt x="1132" y="1804"/>
                  </a:lnTo>
                  <a:lnTo>
                    <a:pt x="1135" y="1807"/>
                  </a:lnTo>
                  <a:lnTo>
                    <a:pt x="1136" y="1811"/>
                  </a:lnTo>
                  <a:lnTo>
                    <a:pt x="1138" y="1815"/>
                  </a:lnTo>
                  <a:lnTo>
                    <a:pt x="1139" y="1826"/>
                  </a:lnTo>
                  <a:lnTo>
                    <a:pt x="1138" y="1833"/>
                  </a:lnTo>
                  <a:lnTo>
                    <a:pt x="1138" y="1833"/>
                  </a:lnTo>
                  <a:close/>
                  <a:moveTo>
                    <a:pt x="1202" y="2249"/>
                  </a:moveTo>
                  <a:lnTo>
                    <a:pt x="1202" y="2249"/>
                  </a:lnTo>
                  <a:close/>
                  <a:moveTo>
                    <a:pt x="1157" y="2045"/>
                  </a:moveTo>
                  <a:lnTo>
                    <a:pt x="1157" y="2045"/>
                  </a:lnTo>
                  <a:lnTo>
                    <a:pt x="1183" y="2060"/>
                  </a:lnTo>
                  <a:lnTo>
                    <a:pt x="1197" y="2067"/>
                  </a:lnTo>
                  <a:lnTo>
                    <a:pt x="1208" y="2074"/>
                  </a:lnTo>
                  <a:lnTo>
                    <a:pt x="1218" y="2085"/>
                  </a:lnTo>
                  <a:lnTo>
                    <a:pt x="1229" y="2096"/>
                  </a:lnTo>
                  <a:lnTo>
                    <a:pt x="1235" y="2110"/>
                  </a:lnTo>
                  <a:lnTo>
                    <a:pt x="1239" y="2126"/>
                  </a:lnTo>
                  <a:lnTo>
                    <a:pt x="1239" y="2126"/>
                  </a:lnTo>
                  <a:lnTo>
                    <a:pt x="1210" y="2114"/>
                  </a:lnTo>
                  <a:lnTo>
                    <a:pt x="1195" y="2108"/>
                  </a:lnTo>
                  <a:lnTo>
                    <a:pt x="1182" y="2101"/>
                  </a:lnTo>
                  <a:lnTo>
                    <a:pt x="1172" y="2092"/>
                  </a:lnTo>
                  <a:lnTo>
                    <a:pt x="1167" y="2086"/>
                  </a:lnTo>
                  <a:lnTo>
                    <a:pt x="1163" y="2080"/>
                  </a:lnTo>
                  <a:lnTo>
                    <a:pt x="1160" y="2073"/>
                  </a:lnTo>
                  <a:lnTo>
                    <a:pt x="1157" y="2064"/>
                  </a:lnTo>
                  <a:lnTo>
                    <a:pt x="1157" y="2055"/>
                  </a:lnTo>
                  <a:lnTo>
                    <a:pt x="1157" y="2045"/>
                  </a:lnTo>
                  <a:lnTo>
                    <a:pt x="1157" y="2045"/>
                  </a:lnTo>
                  <a:close/>
                  <a:moveTo>
                    <a:pt x="1301" y="2190"/>
                  </a:moveTo>
                  <a:lnTo>
                    <a:pt x="1301" y="2190"/>
                  </a:lnTo>
                  <a:lnTo>
                    <a:pt x="1298" y="2186"/>
                  </a:lnTo>
                  <a:lnTo>
                    <a:pt x="1296" y="2180"/>
                  </a:lnTo>
                  <a:lnTo>
                    <a:pt x="1293" y="2168"/>
                  </a:lnTo>
                  <a:lnTo>
                    <a:pt x="1290" y="2155"/>
                  </a:lnTo>
                  <a:lnTo>
                    <a:pt x="1289" y="2149"/>
                  </a:lnTo>
                  <a:lnTo>
                    <a:pt x="1286" y="2143"/>
                  </a:lnTo>
                  <a:lnTo>
                    <a:pt x="1286" y="2143"/>
                  </a:lnTo>
                  <a:lnTo>
                    <a:pt x="1289" y="2143"/>
                  </a:lnTo>
                  <a:lnTo>
                    <a:pt x="1292" y="2142"/>
                  </a:lnTo>
                  <a:lnTo>
                    <a:pt x="1299" y="2143"/>
                  </a:lnTo>
                  <a:lnTo>
                    <a:pt x="1306" y="2148"/>
                  </a:lnTo>
                  <a:lnTo>
                    <a:pt x="1314" y="2153"/>
                  </a:lnTo>
                  <a:lnTo>
                    <a:pt x="1328" y="2167"/>
                  </a:lnTo>
                  <a:lnTo>
                    <a:pt x="1342" y="2178"/>
                  </a:lnTo>
                  <a:lnTo>
                    <a:pt x="1342" y="2178"/>
                  </a:lnTo>
                  <a:lnTo>
                    <a:pt x="1334" y="2184"/>
                  </a:lnTo>
                  <a:lnTo>
                    <a:pt x="1325" y="2187"/>
                  </a:lnTo>
                  <a:lnTo>
                    <a:pt x="1314" y="2190"/>
                  </a:lnTo>
                  <a:lnTo>
                    <a:pt x="1301" y="2190"/>
                  </a:lnTo>
                  <a:lnTo>
                    <a:pt x="1301" y="2190"/>
                  </a:lnTo>
                  <a:close/>
                  <a:moveTo>
                    <a:pt x="1451" y="2140"/>
                  </a:moveTo>
                  <a:lnTo>
                    <a:pt x="1451" y="2140"/>
                  </a:lnTo>
                  <a:lnTo>
                    <a:pt x="1445" y="2140"/>
                  </a:lnTo>
                  <a:lnTo>
                    <a:pt x="1440" y="2142"/>
                  </a:lnTo>
                  <a:lnTo>
                    <a:pt x="1437" y="2140"/>
                  </a:lnTo>
                  <a:lnTo>
                    <a:pt x="1434" y="2140"/>
                  </a:lnTo>
                  <a:lnTo>
                    <a:pt x="1434" y="2137"/>
                  </a:lnTo>
                  <a:lnTo>
                    <a:pt x="1434" y="2134"/>
                  </a:lnTo>
                  <a:lnTo>
                    <a:pt x="1434" y="2134"/>
                  </a:lnTo>
                  <a:lnTo>
                    <a:pt x="1441" y="2136"/>
                  </a:lnTo>
                  <a:lnTo>
                    <a:pt x="1447" y="2137"/>
                  </a:lnTo>
                  <a:lnTo>
                    <a:pt x="1448" y="2137"/>
                  </a:lnTo>
                  <a:lnTo>
                    <a:pt x="1450" y="2136"/>
                  </a:lnTo>
                  <a:lnTo>
                    <a:pt x="1451" y="2133"/>
                  </a:lnTo>
                  <a:lnTo>
                    <a:pt x="1451" y="2129"/>
                  </a:lnTo>
                  <a:lnTo>
                    <a:pt x="1451" y="2129"/>
                  </a:lnTo>
                  <a:lnTo>
                    <a:pt x="1454" y="2130"/>
                  </a:lnTo>
                  <a:lnTo>
                    <a:pt x="1456" y="2130"/>
                  </a:lnTo>
                  <a:lnTo>
                    <a:pt x="1454" y="2133"/>
                  </a:lnTo>
                  <a:lnTo>
                    <a:pt x="1453" y="2137"/>
                  </a:lnTo>
                  <a:lnTo>
                    <a:pt x="1451" y="2139"/>
                  </a:lnTo>
                  <a:lnTo>
                    <a:pt x="1451" y="2140"/>
                  </a:lnTo>
                  <a:lnTo>
                    <a:pt x="1451" y="2140"/>
                  </a:lnTo>
                  <a:close/>
                  <a:moveTo>
                    <a:pt x="1459" y="2101"/>
                  </a:moveTo>
                  <a:lnTo>
                    <a:pt x="1459" y="2101"/>
                  </a:lnTo>
                  <a:lnTo>
                    <a:pt x="1445" y="2101"/>
                  </a:lnTo>
                  <a:lnTo>
                    <a:pt x="1434" y="2101"/>
                  </a:lnTo>
                  <a:lnTo>
                    <a:pt x="1421" y="2101"/>
                  </a:lnTo>
                  <a:lnTo>
                    <a:pt x="1416" y="2099"/>
                  </a:lnTo>
                  <a:lnTo>
                    <a:pt x="1412" y="2098"/>
                  </a:lnTo>
                  <a:lnTo>
                    <a:pt x="1412" y="2098"/>
                  </a:lnTo>
                  <a:lnTo>
                    <a:pt x="1397" y="2096"/>
                  </a:lnTo>
                  <a:lnTo>
                    <a:pt x="1383" y="2093"/>
                  </a:lnTo>
                  <a:lnTo>
                    <a:pt x="1356" y="2086"/>
                  </a:lnTo>
                  <a:lnTo>
                    <a:pt x="1333" y="2076"/>
                  </a:lnTo>
                  <a:lnTo>
                    <a:pt x="1311" y="2064"/>
                  </a:lnTo>
                  <a:lnTo>
                    <a:pt x="1311" y="2064"/>
                  </a:lnTo>
                  <a:lnTo>
                    <a:pt x="1298" y="2057"/>
                  </a:lnTo>
                  <a:lnTo>
                    <a:pt x="1286" y="2048"/>
                  </a:lnTo>
                  <a:lnTo>
                    <a:pt x="1286" y="2048"/>
                  </a:lnTo>
                  <a:lnTo>
                    <a:pt x="1277" y="2044"/>
                  </a:lnTo>
                  <a:lnTo>
                    <a:pt x="1270" y="2038"/>
                  </a:lnTo>
                  <a:lnTo>
                    <a:pt x="1262" y="2030"/>
                  </a:lnTo>
                  <a:lnTo>
                    <a:pt x="1257" y="2023"/>
                  </a:lnTo>
                  <a:lnTo>
                    <a:pt x="1252" y="2014"/>
                  </a:lnTo>
                  <a:lnTo>
                    <a:pt x="1248" y="2006"/>
                  </a:lnTo>
                  <a:lnTo>
                    <a:pt x="1245" y="1995"/>
                  </a:lnTo>
                  <a:lnTo>
                    <a:pt x="1242" y="1984"/>
                  </a:lnTo>
                  <a:lnTo>
                    <a:pt x="1242" y="1984"/>
                  </a:lnTo>
                  <a:lnTo>
                    <a:pt x="1239" y="1968"/>
                  </a:lnTo>
                  <a:lnTo>
                    <a:pt x="1238" y="1950"/>
                  </a:lnTo>
                  <a:lnTo>
                    <a:pt x="1235" y="1931"/>
                  </a:lnTo>
                  <a:lnTo>
                    <a:pt x="1230" y="1913"/>
                  </a:lnTo>
                  <a:lnTo>
                    <a:pt x="1230" y="1913"/>
                  </a:lnTo>
                  <a:lnTo>
                    <a:pt x="1226" y="1908"/>
                  </a:lnTo>
                  <a:lnTo>
                    <a:pt x="1223" y="1899"/>
                  </a:lnTo>
                  <a:lnTo>
                    <a:pt x="1221" y="1890"/>
                  </a:lnTo>
                  <a:lnTo>
                    <a:pt x="1221" y="1880"/>
                  </a:lnTo>
                  <a:lnTo>
                    <a:pt x="1221" y="1880"/>
                  </a:lnTo>
                  <a:lnTo>
                    <a:pt x="1218" y="1874"/>
                  </a:lnTo>
                  <a:lnTo>
                    <a:pt x="1217" y="1867"/>
                  </a:lnTo>
                  <a:lnTo>
                    <a:pt x="1218" y="1852"/>
                  </a:lnTo>
                  <a:lnTo>
                    <a:pt x="1224" y="1852"/>
                  </a:lnTo>
                  <a:lnTo>
                    <a:pt x="1224" y="1852"/>
                  </a:lnTo>
                  <a:lnTo>
                    <a:pt x="1233" y="1849"/>
                  </a:lnTo>
                  <a:lnTo>
                    <a:pt x="1243" y="1847"/>
                  </a:lnTo>
                  <a:lnTo>
                    <a:pt x="1267" y="1849"/>
                  </a:lnTo>
                  <a:lnTo>
                    <a:pt x="1267" y="1849"/>
                  </a:lnTo>
                  <a:lnTo>
                    <a:pt x="1280" y="1881"/>
                  </a:lnTo>
                  <a:lnTo>
                    <a:pt x="1287" y="1896"/>
                  </a:lnTo>
                  <a:lnTo>
                    <a:pt x="1295" y="1912"/>
                  </a:lnTo>
                  <a:lnTo>
                    <a:pt x="1303" y="1925"/>
                  </a:lnTo>
                  <a:lnTo>
                    <a:pt x="1314" y="1938"/>
                  </a:lnTo>
                  <a:lnTo>
                    <a:pt x="1324" y="1951"/>
                  </a:lnTo>
                  <a:lnTo>
                    <a:pt x="1336" y="1962"/>
                  </a:lnTo>
                  <a:lnTo>
                    <a:pt x="1336" y="1962"/>
                  </a:lnTo>
                  <a:lnTo>
                    <a:pt x="1352" y="1978"/>
                  </a:lnTo>
                  <a:lnTo>
                    <a:pt x="1366" y="1995"/>
                  </a:lnTo>
                  <a:lnTo>
                    <a:pt x="1383" y="2011"/>
                  </a:lnTo>
                  <a:lnTo>
                    <a:pt x="1400" y="2028"/>
                  </a:lnTo>
                  <a:lnTo>
                    <a:pt x="1400" y="2028"/>
                  </a:lnTo>
                  <a:lnTo>
                    <a:pt x="1412" y="2038"/>
                  </a:lnTo>
                  <a:lnTo>
                    <a:pt x="1425" y="2047"/>
                  </a:lnTo>
                  <a:lnTo>
                    <a:pt x="1451" y="2067"/>
                  </a:lnTo>
                  <a:lnTo>
                    <a:pt x="1451" y="2067"/>
                  </a:lnTo>
                  <a:lnTo>
                    <a:pt x="1451" y="2080"/>
                  </a:lnTo>
                  <a:lnTo>
                    <a:pt x="1453" y="2088"/>
                  </a:lnTo>
                  <a:lnTo>
                    <a:pt x="1456" y="2092"/>
                  </a:lnTo>
                  <a:lnTo>
                    <a:pt x="1456" y="2092"/>
                  </a:lnTo>
                  <a:lnTo>
                    <a:pt x="1457" y="2092"/>
                  </a:lnTo>
                  <a:lnTo>
                    <a:pt x="1459" y="2095"/>
                  </a:lnTo>
                  <a:lnTo>
                    <a:pt x="1459" y="2101"/>
                  </a:lnTo>
                  <a:lnTo>
                    <a:pt x="1459" y="21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latin typeface="Arial" charset="0"/>
              </a:endParaRPr>
            </a:p>
          </p:txBody>
        </p:sp>
        <p:sp>
          <p:nvSpPr>
            <p:cNvPr id="20" name="Freeform 12"/>
            <p:cNvSpPr>
              <a:spLocks/>
            </p:cNvSpPr>
            <p:nvPr/>
          </p:nvSpPr>
          <p:spPr bwMode="auto">
            <a:xfrm>
              <a:off x="3889375" y="2201863"/>
              <a:ext cx="1655763" cy="1404937"/>
            </a:xfrm>
            <a:custGeom>
              <a:avLst/>
              <a:gdLst>
                <a:gd name="T0" fmla="*/ 1405 w 1717"/>
                <a:gd name="T1" fmla="*/ 1330 h 1456"/>
                <a:gd name="T2" fmla="*/ 1277 w 1717"/>
                <a:gd name="T3" fmla="*/ 1253 h 1456"/>
                <a:gd name="T4" fmla="*/ 1247 w 1717"/>
                <a:gd name="T5" fmla="*/ 1215 h 1456"/>
                <a:gd name="T6" fmla="*/ 1221 w 1717"/>
                <a:gd name="T7" fmla="*/ 1189 h 1456"/>
                <a:gd name="T8" fmla="*/ 1192 w 1717"/>
                <a:gd name="T9" fmla="*/ 1126 h 1456"/>
                <a:gd name="T10" fmla="*/ 1173 w 1717"/>
                <a:gd name="T11" fmla="*/ 1036 h 1456"/>
                <a:gd name="T12" fmla="*/ 1201 w 1717"/>
                <a:gd name="T13" fmla="*/ 865 h 1456"/>
                <a:gd name="T14" fmla="*/ 1230 w 1717"/>
                <a:gd name="T15" fmla="*/ 762 h 1456"/>
                <a:gd name="T16" fmla="*/ 1239 w 1717"/>
                <a:gd name="T17" fmla="*/ 767 h 1456"/>
                <a:gd name="T18" fmla="*/ 1269 w 1717"/>
                <a:gd name="T19" fmla="*/ 776 h 1456"/>
                <a:gd name="T20" fmla="*/ 1301 w 1717"/>
                <a:gd name="T21" fmla="*/ 764 h 1456"/>
                <a:gd name="T22" fmla="*/ 1310 w 1717"/>
                <a:gd name="T23" fmla="*/ 743 h 1456"/>
                <a:gd name="T24" fmla="*/ 1326 w 1717"/>
                <a:gd name="T25" fmla="*/ 700 h 1456"/>
                <a:gd name="T26" fmla="*/ 1342 w 1717"/>
                <a:gd name="T27" fmla="*/ 554 h 1456"/>
                <a:gd name="T28" fmla="*/ 1347 w 1717"/>
                <a:gd name="T29" fmla="*/ 532 h 1456"/>
                <a:gd name="T30" fmla="*/ 1342 w 1717"/>
                <a:gd name="T31" fmla="*/ 507 h 1456"/>
                <a:gd name="T32" fmla="*/ 1334 w 1717"/>
                <a:gd name="T33" fmla="*/ 481 h 1456"/>
                <a:gd name="T34" fmla="*/ 1293 w 1717"/>
                <a:gd name="T35" fmla="*/ 466 h 1456"/>
                <a:gd name="T36" fmla="*/ 1269 w 1717"/>
                <a:gd name="T37" fmla="*/ 457 h 1456"/>
                <a:gd name="T38" fmla="*/ 1274 w 1717"/>
                <a:gd name="T39" fmla="*/ 375 h 1456"/>
                <a:gd name="T40" fmla="*/ 1269 w 1717"/>
                <a:gd name="T41" fmla="*/ 334 h 1456"/>
                <a:gd name="T42" fmla="*/ 1249 w 1717"/>
                <a:gd name="T43" fmla="*/ 225 h 1456"/>
                <a:gd name="T44" fmla="*/ 1197 w 1717"/>
                <a:gd name="T45" fmla="*/ 147 h 1456"/>
                <a:gd name="T46" fmla="*/ 1118 w 1717"/>
                <a:gd name="T47" fmla="*/ 75 h 1456"/>
                <a:gd name="T48" fmla="*/ 1047 w 1717"/>
                <a:gd name="T49" fmla="*/ 31 h 1456"/>
                <a:gd name="T50" fmla="*/ 882 w 1717"/>
                <a:gd name="T51" fmla="*/ 0 h 1456"/>
                <a:gd name="T52" fmla="*/ 788 w 1717"/>
                <a:gd name="T53" fmla="*/ 17 h 1456"/>
                <a:gd name="T54" fmla="*/ 734 w 1717"/>
                <a:gd name="T55" fmla="*/ 47 h 1456"/>
                <a:gd name="T56" fmla="*/ 621 w 1717"/>
                <a:gd name="T57" fmla="*/ 131 h 1456"/>
                <a:gd name="T58" fmla="*/ 567 w 1717"/>
                <a:gd name="T59" fmla="*/ 225 h 1456"/>
                <a:gd name="T60" fmla="*/ 552 w 1717"/>
                <a:gd name="T61" fmla="*/ 309 h 1456"/>
                <a:gd name="T62" fmla="*/ 545 w 1717"/>
                <a:gd name="T63" fmla="*/ 382 h 1456"/>
                <a:gd name="T64" fmla="*/ 553 w 1717"/>
                <a:gd name="T65" fmla="*/ 459 h 1456"/>
                <a:gd name="T66" fmla="*/ 552 w 1717"/>
                <a:gd name="T67" fmla="*/ 466 h 1456"/>
                <a:gd name="T68" fmla="*/ 524 w 1717"/>
                <a:gd name="T69" fmla="*/ 446 h 1456"/>
                <a:gd name="T70" fmla="*/ 503 w 1717"/>
                <a:gd name="T71" fmla="*/ 448 h 1456"/>
                <a:gd name="T72" fmla="*/ 482 w 1717"/>
                <a:gd name="T73" fmla="*/ 482 h 1456"/>
                <a:gd name="T74" fmla="*/ 485 w 1717"/>
                <a:gd name="T75" fmla="*/ 586 h 1456"/>
                <a:gd name="T76" fmla="*/ 485 w 1717"/>
                <a:gd name="T77" fmla="*/ 664 h 1456"/>
                <a:gd name="T78" fmla="*/ 501 w 1717"/>
                <a:gd name="T79" fmla="*/ 725 h 1456"/>
                <a:gd name="T80" fmla="*/ 522 w 1717"/>
                <a:gd name="T81" fmla="*/ 746 h 1456"/>
                <a:gd name="T82" fmla="*/ 536 w 1717"/>
                <a:gd name="T83" fmla="*/ 751 h 1456"/>
                <a:gd name="T84" fmla="*/ 559 w 1717"/>
                <a:gd name="T85" fmla="*/ 743 h 1456"/>
                <a:gd name="T86" fmla="*/ 575 w 1717"/>
                <a:gd name="T87" fmla="*/ 783 h 1456"/>
                <a:gd name="T88" fmla="*/ 610 w 1717"/>
                <a:gd name="T89" fmla="*/ 887 h 1456"/>
                <a:gd name="T90" fmla="*/ 614 w 1717"/>
                <a:gd name="T91" fmla="*/ 935 h 1456"/>
                <a:gd name="T92" fmla="*/ 613 w 1717"/>
                <a:gd name="T93" fmla="*/ 1007 h 1456"/>
                <a:gd name="T94" fmla="*/ 615 w 1717"/>
                <a:gd name="T95" fmla="*/ 1057 h 1456"/>
                <a:gd name="T96" fmla="*/ 614 w 1717"/>
                <a:gd name="T97" fmla="*/ 1112 h 1456"/>
                <a:gd name="T98" fmla="*/ 550 w 1717"/>
                <a:gd name="T99" fmla="*/ 1201 h 1456"/>
                <a:gd name="T100" fmla="*/ 521 w 1717"/>
                <a:gd name="T101" fmla="*/ 1220 h 1456"/>
                <a:gd name="T102" fmla="*/ 483 w 1717"/>
                <a:gd name="T103" fmla="*/ 1237 h 1456"/>
                <a:gd name="T104" fmla="*/ 434 w 1717"/>
                <a:gd name="T105" fmla="*/ 1295 h 1456"/>
                <a:gd name="T106" fmla="*/ 362 w 1717"/>
                <a:gd name="T107" fmla="*/ 1322 h 1456"/>
                <a:gd name="T108" fmla="*/ 158 w 1717"/>
                <a:gd name="T109" fmla="*/ 1401 h 1456"/>
                <a:gd name="T110" fmla="*/ 0 w 1717"/>
                <a:gd name="T111" fmla="*/ 1456 h 1456"/>
                <a:gd name="T112" fmla="*/ 1619 w 1717"/>
                <a:gd name="T113" fmla="*/ 1418 h 14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17" h="1456">
                  <a:moveTo>
                    <a:pt x="1619" y="1418"/>
                  </a:moveTo>
                  <a:lnTo>
                    <a:pt x="1619" y="1418"/>
                  </a:lnTo>
                  <a:lnTo>
                    <a:pt x="1583" y="1404"/>
                  </a:lnTo>
                  <a:lnTo>
                    <a:pt x="1547" y="1390"/>
                  </a:lnTo>
                  <a:lnTo>
                    <a:pt x="1476" y="1361"/>
                  </a:lnTo>
                  <a:lnTo>
                    <a:pt x="1405" y="1330"/>
                  </a:lnTo>
                  <a:lnTo>
                    <a:pt x="1334" y="1301"/>
                  </a:lnTo>
                  <a:lnTo>
                    <a:pt x="1334" y="1301"/>
                  </a:lnTo>
                  <a:lnTo>
                    <a:pt x="1319" y="1290"/>
                  </a:lnTo>
                  <a:lnTo>
                    <a:pt x="1305" y="1278"/>
                  </a:lnTo>
                  <a:lnTo>
                    <a:pt x="1277" y="1253"/>
                  </a:lnTo>
                  <a:lnTo>
                    <a:pt x="1277" y="1253"/>
                  </a:lnTo>
                  <a:lnTo>
                    <a:pt x="1272" y="1243"/>
                  </a:lnTo>
                  <a:lnTo>
                    <a:pt x="1265" y="1235"/>
                  </a:lnTo>
                  <a:lnTo>
                    <a:pt x="1258" y="1227"/>
                  </a:lnTo>
                  <a:lnTo>
                    <a:pt x="1249" y="1221"/>
                  </a:lnTo>
                  <a:lnTo>
                    <a:pt x="1249" y="1221"/>
                  </a:lnTo>
                  <a:lnTo>
                    <a:pt x="1247" y="1215"/>
                  </a:lnTo>
                  <a:lnTo>
                    <a:pt x="1244" y="1211"/>
                  </a:lnTo>
                  <a:lnTo>
                    <a:pt x="1241" y="1206"/>
                  </a:lnTo>
                  <a:lnTo>
                    <a:pt x="1237" y="1203"/>
                  </a:lnTo>
                  <a:lnTo>
                    <a:pt x="1229" y="1196"/>
                  </a:lnTo>
                  <a:lnTo>
                    <a:pt x="1221" y="1189"/>
                  </a:lnTo>
                  <a:lnTo>
                    <a:pt x="1221" y="1189"/>
                  </a:lnTo>
                  <a:lnTo>
                    <a:pt x="1217" y="1180"/>
                  </a:lnTo>
                  <a:lnTo>
                    <a:pt x="1213" y="1171"/>
                  </a:lnTo>
                  <a:lnTo>
                    <a:pt x="1206" y="1152"/>
                  </a:lnTo>
                  <a:lnTo>
                    <a:pt x="1202" y="1142"/>
                  </a:lnTo>
                  <a:lnTo>
                    <a:pt x="1197" y="1134"/>
                  </a:lnTo>
                  <a:lnTo>
                    <a:pt x="1192" y="1126"/>
                  </a:lnTo>
                  <a:lnTo>
                    <a:pt x="1185" y="1120"/>
                  </a:lnTo>
                  <a:lnTo>
                    <a:pt x="1185" y="1120"/>
                  </a:lnTo>
                  <a:lnTo>
                    <a:pt x="1177" y="1104"/>
                  </a:lnTo>
                  <a:lnTo>
                    <a:pt x="1174" y="1095"/>
                  </a:lnTo>
                  <a:lnTo>
                    <a:pt x="1173" y="1084"/>
                  </a:lnTo>
                  <a:lnTo>
                    <a:pt x="1173" y="1036"/>
                  </a:lnTo>
                  <a:lnTo>
                    <a:pt x="1173" y="1036"/>
                  </a:lnTo>
                  <a:lnTo>
                    <a:pt x="1176" y="999"/>
                  </a:lnTo>
                  <a:lnTo>
                    <a:pt x="1180" y="964"/>
                  </a:lnTo>
                  <a:lnTo>
                    <a:pt x="1186" y="929"/>
                  </a:lnTo>
                  <a:lnTo>
                    <a:pt x="1193" y="897"/>
                  </a:lnTo>
                  <a:lnTo>
                    <a:pt x="1201" y="865"/>
                  </a:lnTo>
                  <a:lnTo>
                    <a:pt x="1209" y="834"/>
                  </a:lnTo>
                  <a:lnTo>
                    <a:pt x="1225" y="771"/>
                  </a:lnTo>
                  <a:lnTo>
                    <a:pt x="1225" y="771"/>
                  </a:lnTo>
                  <a:lnTo>
                    <a:pt x="1227" y="770"/>
                  </a:lnTo>
                  <a:lnTo>
                    <a:pt x="1229" y="767"/>
                  </a:lnTo>
                  <a:lnTo>
                    <a:pt x="1230" y="762"/>
                  </a:lnTo>
                  <a:lnTo>
                    <a:pt x="1231" y="760"/>
                  </a:lnTo>
                  <a:lnTo>
                    <a:pt x="1232" y="759"/>
                  </a:lnTo>
                  <a:lnTo>
                    <a:pt x="1234" y="760"/>
                  </a:lnTo>
                  <a:lnTo>
                    <a:pt x="1237" y="763"/>
                  </a:lnTo>
                  <a:lnTo>
                    <a:pt x="1237" y="763"/>
                  </a:lnTo>
                  <a:lnTo>
                    <a:pt x="1239" y="767"/>
                  </a:lnTo>
                  <a:lnTo>
                    <a:pt x="1243" y="770"/>
                  </a:lnTo>
                  <a:lnTo>
                    <a:pt x="1247" y="773"/>
                  </a:lnTo>
                  <a:lnTo>
                    <a:pt x="1252" y="775"/>
                  </a:lnTo>
                  <a:lnTo>
                    <a:pt x="1257" y="776"/>
                  </a:lnTo>
                  <a:lnTo>
                    <a:pt x="1263" y="776"/>
                  </a:lnTo>
                  <a:lnTo>
                    <a:pt x="1269" y="776"/>
                  </a:lnTo>
                  <a:lnTo>
                    <a:pt x="1275" y="775"/>
                  </a:lnTo>
                  <a:lnTo>
                    <a:pt x="1281" y="774"/>
                  </a:lnTo>
                  <a:lnTo>
                    <a:pt x="1287" y="772"/>
                  </a:lnTo>
                  <a:lnTo>
                    <a:pt x="1293" y="770"/>
                  </a:lnTo>
                  <a:lnTo>
                    <a:pt x="1297" y="767"/>
                  </a:lnTo>
                  <a:lnTo>
                    <a:pt x="1301" y="764"/>
                  </a:lnTo>
                  <a:lnTo>
                    <a:pt x="1304" y="760"/>
                  </a:lnTo>
                  <a:lnTo>
                    <a:pt x="1306" y="756"/>
                  </a:lnTo>
                  <a:lnTo>
                    <a:pt x="1306" y="751"/>
                  </a:lnTo>
                  <a:lnTo>
                    <a:pt x="1306" y="751"/>
                  </a:lnTo>
                  <a:lnTo>
                    <a:pt x="1309" y="746"/>
                  </a:lnTo>
                  <a:lnTo>
                    <a:pt x="1310" y="743"/>
                  </a:lnTo>
                  <a:lnTo>
                    <a:pt x="1310" y="739"/>
                  </a:lnTo>
                  <a:lnTo>
                    <a:pt x="1310" y="739"/>
                  </a:lnTo>
                  <a:lnTo>
                    <a:pt x="1315" y="730"/>
                  </a:lnTo>
                  <a:lnTo>
                    <a:pt x="1319" y="720"/>
                  </a:lnTo>
                  <a:lnTo>
                    <a:pt x="1323" y="710"/>
                  </a:lnTo>
                  <a:lnTo>
                    <a:pt x="1326" y="700"/>
                  </a:lnTo>
                  <a:lnTo>
                    <a:pt x="1330" y="677"/>
                  </a:lnTo>
                  <a:lnTo>
                    <a:pt x="1334" y="654"/>
                  </a:lnTo>
                  <a:lnTo>
                    <a:pt x="1336" y="629"/>
                  </a:lnTo>
                  <a:lnTo>
                    <a:pt x="1338" y="604"/>
                  </a:lnTo>
                  <a:lnTo>
                    <a:pt x="1340" y="579"/>
                  </a:lnTo>
                  <a:lnTo>
                    <a:pt x="1342" y="554"/>
                  </a:lnTo>
                  <a:lnTo>
                    <a:pt x="1342" y="554"/>
                  </a:lnTo>
                  <a:lnTo>
                    <a:pt x="1344" y="552"/>
                  </a:lnTo>
                  <a:lnTo>
                    <a:pt x="1346" y="549"/>
                  </a:lnTo>
                  <a:lnTo>
                    <a:pt x="1347" y="544"/>
                  </a:lnTo>
                  <a:lnTo>
                    <a:pt x="1347" y="538"/>
                  </a:lnTo>
                  <a:lnTo>
                    <a:pt x="1347" y="532"/>
                  </a:lnTo>
                  <a:lnTo>
                    <a:pt x="1346" y="527"/>
                  </a:lnTo>
                  <a:lnTo>
                    <a:pt x="1344" y="524"/>
                  </a:lnTo>
                  <a:lnTo>
                    <a:pt x="1342" y="522"/>
                  </a:lnTo>
                  <a:lnTo>
                    <a:pt x="1342" y="522"/>
                  </a:lnTo>
                  <a:lnTo>
                    <a:pt x="1342" y="514"/>
                  </a:lnTo>
                  <a:lnTo>
                    <a:pt x="1342" y="507"/>
                  </a:lnTo>
                  <a:lnTo>
                    <a:pt x="1341" y="501"/>
                  </a:lnTo>
                  <a:lnTo>
                    <a:pt x="1338" y="497"/>
                  </a:lnTo>
                  <a:lnTo>
                    <a:pt x="1338" y="497"/>
                  </a:lnTo>
                  <a:lnTo>
                    <a:pt x="1337" y="491"/>
                  </a:lnTo>
                  <a:lnTo>
                    <a:pt x="1336" y="486"/>
                  </a:lnTo>
                  <a:lnTo>
                    <a:pt x="1334" y="481"/>
                  </a:lnTo>
                  <a:lnTo>
                    <a:pt x="1331" y="478"/>
                  </a:lnTo>
                  <a:lnTo>
                    <a:pt x="1328" y="475"/>
                  </a:lnTo>
                  <a:lnTo>
                    <a:pt x="1324" y="472"/>
                  </a:lnTo>
                  <a:lnTo>
                    <a:pt x="1314" y="469"/>
                  </a:lnTo>
                  <a:lnTo>
                    <a:pt x="1304" y="467"/>
                  </a:lnTo>
                  <a:lnTo>
                    <a:pt x="1293" y="466"/>
                  </a:lnTo>
                  <a:lnTo>
                    <a:pt x="1273" y="465"/>
                  </a:lnTo>
                  <a:lnTo>
                    <a:pt x="1273" y="465"/>
                  </a:lnTo>
                  <a:lnTo>
                    <a:pt x="1273" y="462"/>
                  </a:lnTo>
                  <a:lnTo>
                    <a:pt x="1272" y="460"/>
                  </a:lnTo>
                  <a:lnTo>
                    <a:pt x="1271" y="458"/>
                  </a:lnTo>
                  <a:lnTo>
                    <a:pt x="1269" y="457"/>
                  </a:lnTo>
                  <a:lnTo>
                    <a:pt x="1269" y="401"/>
                  </a:lnTo>
                  <a:lnTo>
                    <a:pt x="1269" y="401"/>
                  </a:lnTo>
                  <a:lnTo>
                    <a:pt x="1271" y="397"/>
                  </a:lnTo>
                  <a:lnTo>
                    <a:pt x="1273" y="391"/>
                  </a:lnTo>
                  <a:lnTo>
                    <a:pt x="1274" y="383"/>
                  </a:lnTo>
                  <a:lnTo>
                    <a:pt x="1274" y="375"/>
                  </a:lnTo>
                  <a:lnTo>
                    <a:pt x="1274" y="367"/>
                  </a:lnTo>
                  <a:lnTo>
                    <a:pt x="1273" y="359"/>
                  </a:lnTo>
                  <a:lnTo>
                    <a:pt x="1271" y="353"/>
                  </a:lnTo>
                  <a:lnTo>
                    <a:pt x="1269" y="349"/>
                  </a:lnTo>
                  <a:lnTo>
                    <a:pt x="1269" y="349"/>
                  </a:lnTo>
                  <a:lnTo>
                    <a:pt x="1269" y="334"/>
                  </a:lnTo>
                  <a:lnTo>
                    <a:pt x="1269" y="320"/>
                  </a:lnTo>
                  <a:lnTo>
                    <a:pt x="1268" y="306"/>
                  </a:lnTo>
                  <a:lnTo>
                    <a:pt x="1267" y="293"/>
                  </a:lnTo>
                  <a:lnTo>
                    <a:pt x="1263" y="269"/>
                  </a:lnTo>
                  <a:lnTo>
                    <a:pt x="1257" y="246"/>
                  </a:lnTo>
                  <a:lnTo>
                    <a:pt x="1249" y="225"/>
                  </a:lnTo>
                  <a:lnTo>
                    <a:pt x="1240" y="206"/>
                  </a:lnTo>
                  <a:lnTo>
                    <a:pt x="1229" y="189"/>
                  </a:lnTo>
                  <a:lnTo>
                    <a:pt x="1217" y="172"/>
                  </a:lnTo>
                  <a:lnTo>
                    <a:pt x="1217" y="172"/>
                  </a:lnTo>
                  <a:lnTo>
                    <a:pt x="1208" y="159"/>
                  </a:lnTo>
                  <a:lnTo>
                    <a:pt x="1197" y="147"/>
                  </a:lnTo>
                  <a:lnTo>
                    <a:pt x="1186" y="135"/>
                  </a:lnTo>
                  <a:lnTo>
                    <a:pt x="1175" y="124"/>
                  </a:lnTo>
                  <a:lnTo>
                    <a:pt x="1150" y="103"/>
                  </a:lnTo>
                  <a:lnTo>
                    <a:pt x="1125" y="83"/>
                  </a:lnTo>
                  <a:lnTo>
                    <a:pt x="1125" y="83"/>
                  </a:lnTo>
                  <a:lnTo>
                    <a:pt x="1118" y="75"/>
                  </a:lnTo>
                  <a:lnTo>
                    <a:pt x="1109" y="68"/>
                  </a:lnTo>
                  <a:lnTo>
                    <a:pt x="1101" y="61"/>
                  </a:lnTo>
                  <a:lnTo>
                    <a:pt x="1091" y="55"/>
                  </a:lnTo>
                  <a:lnTo>
                    <a:pt x="1081" y="48"/>
                  </a:lnTo>
                  <a:lnTo>
                    <a:pt x="1070" y="42"/>
                  </a:lnTo>
                  <a:lnTo>
                    <a:pt x="1047" y="31"/>
                  </a:lnTo>
                  <a:lnTo>
                    <a:pt x="1022" y="22"/>
                  </a:lnTo>
                  <a:lnTo>
                    <a:pt x="996" y="14"/>
                  </a:lnTo>
                  <a:lnTo>
                    <a:pt x="968" y="8"/>
                  </a:lnTo>
                  <a:lnTo>
                    <a:pt x="939" y="3"/>
                  </a:lnTo>
                  <a:lnTo>
                    <a:pt x="910" y="1"/>
                  </a:lnTo>
                  <a:lnTo>
                    <a:pt x="882" y="0"/>
                  </a:lnTo>
                  <a:lnTo>
                    <a:pt x="854" y="2"/>
                  </a:lnTo>
                  <a:lnTo>
                    <a:pt x="840" y="4"/>
                  </a:lnTo>
                  <a:lnTo>
                    <a:pt x="827" y="6"/>
                  </a:lnTo>
                  <a:lnTo>
                    <a:pt x="813" y="9"/>
                  </a:lnTo>
                  <a:lnTo>
                    <a:pt x="801" y="12"/>
                  </a:lnTo>
                  <a:lnTo>
                    <a:pt x="788" y="17"/>
                  </a:lnTo>
                  <a:lnTo>
                    <a:pt x="777" y="21"/>
                  </a:lnTo>
                  <a:lnTo>
                    <a:pt x="764" y="27"/>
                  </a:lnTo>
                  <a:lnTo>
                    <a:pt x="754" y="33"/>
                  </a:lnTo>
                  <a:lnTo>
                    <a:pt x="743" y="40"/>
                  </a:lnTo>
                  <a:lnTo>
                    <a:pt x="734" y="47"/>
                  </a:lnTo>
                  <a:lnTo>
                    <a:pt x="734" y="47"/>
                  </a:lnTo>
                  <a:lnTo>
                    <a:pt x="705" y="67"/>
                  </a:lnTo>
                  <a:lnTo>
                    <a:pt x="676" y="87"/>
                  </a:lnTo>
                  <a:lnTo>
                    <a:pt x="661" y="97"/>
                  </a:lnTo>
                  <a:lnTo>
                    <a:pt x="647" y="108"/>
                  </a:lnTo>
                  <a:lnTo>
                    <a:pt x="634" y="120"/>
                  </a:lnTo>
                  <a:lnTo>
                    <a:pt x="621" y="131"/>
                  </a:lnTo>
                  <a:lnTo>
                    <a:pt x="610" y="144"/>
                  </a:lnTo>
                  <a:lnTo>
                    <a:pt x="598" y="158"/>
                  </a:lnTo>
                  <a:lnTo>
                    <a:pt x="588" y="172"/>
                  </a:lnTo>
                  <a:lnTo>
                    <a:pt x="579" y="188"/>
                  </a:lnTo>
                  <a:lnTo>
                    <a:pt x="572" y="206"/>
                  </a:lnTo>
                  <a:lnTo>
                    <a:pt x="567" y="225"/>
                  </a:lnTo>
                  <a:lnTo>
                    <a:pt x="563" y="246"/>
                  </a:lnTo>
                  <a:lnTo>
                    <a:pt x="561" y="268"/>
                  </a:lnTo>
                  <a:lnTo>
                    <a:pt x="561" y="272"/>
                  </a:lnTo>
                  <a:lnTo>
                    <a:pt x="561" y="272"/>
                  </a:lnTo>
                  <a:lnTo>
                    <a:pt x="556" y="290"/>
                  </a:lnTo>
                  <a:lnTo>
                    <a:pt x="552" y="309"/>
                  </a:lnTo>
                  <a:lnTo>
                    <a:pt x="550" y="331"/>
                  </a:lnTo>
                  <a:lnTo>
                    <a:pt x="549" y="353"/>
                  </a:lnTo>
                  <a:lnTo>
                    <a:pt x="549" y="361"/>
                  </a:lnTo>
                  <a:lnTo>
                    <a:pt x="549" y="361"/>
                  </a:lnTo>
                  <a:lnTo>
                    <a:pt x="546" y="371"/>
                  </a:lnTo>
                  <a:lnTo>
                    <a:pt x="545" y="382"/>
                  </a:lnTo>
                  <a:lnTo>
                    <a:pt x="545" y="394"/>
                  </a:lnTo>
                  <a:lnTo>
                    <a:pt x="545" y="406"/>
                  </a:lnTo>
                  <a:lnTo>
                    <a:pt x="549" y="429"/>
                  </a:lnTo>
                  <a:lnTo>
                    <a:pt x="553" y="449"/>
                  </a:lnTo>
                  <a:lnTo>
                    <a:pt x="553" y="449"/>
                  </a:lnTo>
                  <a:lnTo>
                    <a:pt x="553" y="459"/>
                  </a:lnTo>
                  <a:lnTo>
                    <a:pt x="554" y="463"/>
                  </a:lnTo>
                  <a:lnTo>
                    <a:pt x="555" y="464"/>
                  </a:lnTo>
                  <a:lnTo>
                    <a:pt x="557" y="465"/>
                  </a:lnTo>
                  <a:lnTo>
                    <a:pt x="557" y="465"/>
                  </a:lnTo>
                  <a:lnTo>
                    <a:pt x="554" y="466"/>
                  </a:lnTo>
                  <a:lnTo>
                    <a:pt x="552" y="466"/>
                  </a:lnTo>
                  <a:lnTo>
                    <a:pt x="549" y="465"/>
                  </a:lnTo>
                  <a:lnTo>
                    <a:pt x="546" y="464"/>
                  </a:lnTo>
                  <a:lnTo>
                    <a:pt x="541" y="460"/>
                  </a:lnTo>
                  <a:lnTo>
                    <a:pt x="536" y="455"/>
                  </a:lnTo>
                  <a:lnTo>
                    <a:pt x="531" y="450"/>
                  </a:lnTo>
                  <a:lnTo>
                    <a:pt x="524" y="446"/>
                  </a:lnTo>
                  <a:lnTo>
                    <a:pt x="521" y="445"/>
                  </a:lnTo>
                  <a:lnTo>
                    <a:pt x="517" y="444"/>
                  </a:lnTo>
                  <a:lnTo>
                    <a:pt x="513" y="444"/>
                  </a:lnTo>
                  <a:lnTo>
                    <a:pt x="509" y="445"/>
                  </a:lnTo>
                  <a:lnTo>
                    <a:pt x="509" y="445"/>
                  </a:lnTo>
                  <a:lnTo>
                    <a:pt x="503" y="448"/>
                  </a:lnTo>
                  <a:lnTo>
                    <a:pt x="498" y="451"/>
                  </a:lnTo>
                  <a:lnTo>
                    <a:pt x="493" y="456"/>
                  </a:lnTo>
                  <a:lnTo>
                    <a:pt x="489" y="461"/>
                  </a:lnTo>
                  <a:lnTo>
                    <a:pt x="486" y="467"/>
                  </a:lnTo>
                  <a:lnTo>
                    <a:pt x="484" y="474"/>
                  </a:lnTo>
                  <a:lnTo>
                    <a:pt x="482" y="482"/>
                  </a:lnTo>
                  <a:lnTo>
                    <a:pt x="480" y="490"/>
                  </a:lnTo>
                  <a:lnTo>
                    <a:pt x="479" y="507"/>
                  </a:lnTo>
                  <a:lnTo>
                    <a:pt x="480" y="526"/>
                  </a:lnTo>
                  <a:lnTo>
                    <a:pt x="482" y="544"/>
                  </a:lnTo>
                  <a:lnTo>
                    <a:pt x="485" y="562"/>
                  </a:lnTo>
                  <a:lnTo>
                    <a:pt x="485" y="586"/>
                  </a:lnTo>
                  <a:lnTo>
                    <a:pt x="485" y="586"/>
                  </a:lnTo>
                  <a:lnTo>
                    <a:pt x="486" y="598"/>
                  </a:lnTo>
                  <a:lnTo>
                    <a:pt x="485" y="612"/>
                  </a:lnTo>
                  <a:lnTo>
                    <a:pt x="485" y="638"/>
                  </a:lnTo>
                  <a:lnTo>
                    <a:pt x="484" y="652"/>
                  </a:lnTo>
                  <a:lnTo>
                    <a:pt x="485" y="664"/>
                  </a:lnTo>
                  <a:lnTo>
                    <a:pt x="486" y="676"/>
                  </a:lnTo>
                  <a:lnTo>
                    <a:pt x="489" y="686"/>
                  </a:lnTo>
                  <a:lnTo>
                    <a:pt x="489" y="686"/>
                  </a:lnTo>
                  <a:lnTo>
                    <a:pt x="493" y="699"/>
                  </a:lnTo>
                  <a:lnTo>
                    <a:pt x="497" y="712"/>
                  </a:lnTo>
                  <a:lnTo>
                    <a:pt x="501" y="725"/>
                  </a:lnTo>
                  <a:lnTo>
                    <a:pt x="505" y="739"/>
                  </a:lnTo>
                  <a:lnTo>
                    <a:pt x="505" y="739"/>
                  </a:lnTo>
                  <a:lnTo>
                    <a:pt x="509" y="739"/>
                  </a:lnTo>
                  <a:lnTo>
                    <a:pt x="512" y="740"/>
                  </a:lnTo>
                  <a:lnTo>
                    <a:pt x="517" y="743"/>
                  </a:lnTo>
                  <a:lnTo>
                    <a:pt x="522" y="746"/>
                  </a:lnTo>
                  <a:lnTo>
                    <a:pt x="525" y="747"/>
                  </a:lnTo>
                  <a:lnTo>
                    <a:pt x="529" y="747"/>
                  </a:lnTo>
                  <a:lnTo>
                    <a:pt x="529" y="747"/>
                  </a:lnTo>
                  <a:lnTo>
                    <a:pt x="531" y="749"/>
                  </a:lnTo>
                  <a:lnTo>
                    <a:pt x="533" y="751"/>
                  </a:lnTo>
                  <a:lnTo>
                    <a:pt x="536" y="751"/>
                  </a:lnTo>
                  <a:lnTo>
                    <a:pt x="538" y="751"/>
                  </a:lnTo>
                  <a:lnTo>
                    <a:pt x="543" y="750"/>
                  </a:lnTo>
                  <a:lnTo>
                    <a:pt x="547" y="748"/>
                  </a:lnTo>
                  <a:lnTo>
                    <a:pt x="552" y="745"/>
                  </a:lnTo>
                  <a:lnTo>
                    <a:pt x="557" y="744"/>
                  </a:lnTo>
                  <a:lnTo>
                    <a:pt x="559" y="743"/>
                  </a:lnTo>
                  <a:lnTo>
                    <a:pt x="561" y="744"/>
                  </a:lnTo>
                  <a:lnTo>
                    <a:pt x="563" y="745"/>
                  </a:lnTo>
                  <a:lnTo>
                    <a:pt x="565" y="747"/>
                  </a:lnTo>
                  <a:lnTo>
                    <a:pt x="565" y="747"/>
                  </a:lnTo>
                  <a:lnTo>
                    <a:pt x="569" y="766"/>
                  </a:lnTo>
                  <a:lnTo>
                    <a:pt x="575" y="783"/>
                  </a:lnTo>
                  <a:lnTo>
                    <a:pt x="582" y="799"/>
                  </a:lnTo>
                  <a:lnTo>
                    <a:pt x="589" y="815"/>
                  </a:lnTo>
                  <a:lnTo>
                    <a:pt x="595" y="832"/>
                  </a:lnTo>
                  <a:lnTo>
                    <a:pt x="602" y="849"/>
                  </a:lnTo>
                  <a:lnTo>
                    <a:pt x="607" y="867"/>
                  </a:lnTo>
                  <a:lnTo>
                    <a:pt x="610" y="887"/>
                  </a:lnTo>
                  <a:lnTo>
                    <a:pt x="610" y="887"/>
                  </a:lnTo>
                  <a:lnTo>
                    <a:pt x="609" y="895"/>
                  </a:lnTo>
                  <a:lnTo>
                    <a:pt x="610" y="902"/>
                  </a:lnTo>
                  <a:lnTo>
                    <a:pt x="612" y="915"/>
                  </a:lnTo>
                  <a:lnTo>
                    <a:pt x="614" y="928"/>
                  </a:lnTo>
                  <a:lnTo>
                    <a:pt x="614" y="935"/>
                  </a:lnTo>
                  <a:lnTo>
                    <a:pt x="614" y="944"/>
                  </a:lnTo>
                  <a:lnTo>
                    <a:pt x="614" y="944"/>
                  </a:lnTo>
                  <a:lnTo>
                    <a:pt x="615" y="956"/>
                  </a:lnTo>
                  <a:lnTo>
                    <a:pt x="614" y="969"/>
                  </a:lnTo>
                  <a:lnTo>
                    <a:pt x="613" y="995"/>
                  </a:lnTo>
                  <a:lnTo>
                    <a:pt x="613" y="1007"/>
                  </a:lnTo>
                  <a:lnTo>
                    <a:pt x="614" y="1019"/>
                  </a:lnTo>
                  <a:lnTo>
                    <a:pt x="616" y="1024"/>
                  </a:lnTo>
                  <a:lnTo>
                    <a:pt x="617" y="1028"/>
                  </a:lnTo>
                  <a:lnTo>
                    <a:pt x="619" y="1032"/>
                  </a:lnTo>
                  <a:lnTo>
                    <a:pt x="622" y="1036"/>
                  </a:lnTo>
                  <a:lnTo>
                    <a:pt x="615" y="1057"/>
                  </a:lnTo>
                  <a:lnTo>
                    <a:pt x="614" y="1083"/>
                  </a:lnTo>
                  <a:lnTo>
                    <a:pt x="614" y="1083"/>
                  </a:lnTo>
                  <a:lnTo>
                    <a:pt x="613" y="1087"/>
                  </a:lnTo>
                  <a:lnTo>
                    <a:pt x="614" y="1092"/>
                  </a:lnTo>
                  <a:lnTo>
                    <a:pt x="614" y="1112"/>
                  </a:lnTo>
                  <a:lnTo>
                    <a:pt x="614" y="1112"/>
                  </a:lnTo>
                  <a:lnTo>
                    <a:pt x="603" y="1125"/>
                  </a:lnTo>
                  <a:lnTo>
                    <a:pt x="593" y="1140"/>
                  </a:lnTo>
                  <a:lnTo>
                    <a:pt x="575" y="1169"/>
                  </a:lnTo>
                  <a:lnTo>
                    <a:pt x="566" y="1183"/>
                  </a:lnTo>
                  <a:lnTo>
                    <a:pt x="555" y="1195"/>
                  </a:lnTo>
                  <a:lnTo>
                    <a:pt x="550" y="1201"/>
                  </a:lnTo>
                  <a:lnTo>
                    <a:pt x="543" y="1207"/>
                  </a:lnTo>
                  <a:lnTo>
                    <a:pt x="536" y="1212"/>
                  </a:lnTo>
                  <a:lnTo>
                    <a:pt x="529" y="1217"/>
                  </a:lnTo>
                  <a:lnTo>
                    <a:pt x="529" y="1217"/>
                  </a:lnTo>
                  <a:lnTo>
                    <a:pt x="525" y="1219"/>
                  </a:lnTo>
                  <a:lnTo>
                    <a:pt x="521" y="1220"/>
                  </a:lnTo>
                  <a:lnTo>
                    <a:pt x="511" y="1223"/>
                  </a:lnTo>
                  <a:lnTo>
                    <a:pt x="501" y="1225"/>
                  </a:lnTo>
                  <a:lnTo>
                    <a:pt x="497" y="1227"/>
                  </a:lnTo>
                  <a:lnTo>
                    <a:pt x="493" y="1229"/>
                  </a:lnTo>
                  <a:lnTo>
                    <a:pt x="493" y="1229"/>
                  </a:lnTo>
                  <a:lnTo>
                    <a:pt x="483" y="1237"/>
                  </a:lnTo>
                  <a:lnTo>
                    <a:pt x="474" y="1247"/>
                  </a:lnTo>
                  <a:lnTo>
                    <a:pt x="466" y="1257"/>
                  </a:lnTo>
                  <a:lnTo>
                    <a:pt x="458" y="1267"/>
                  </a:lnTo>
                  <a:lnTo>
                    <a:pt x="450" y="1277"/>
                  </a:lnTo>
                  <a:lnTo>
                    <a:pt x="442" y="1287"/>
                  </a:lnTo>
                  <a:lnTo>
                    <a:pt x="434" y="1295"/>
                  </a:lnTo>
                  <a:lnTo>
                    <a:pt x="424" y="1301"/>
                  </a:lnTo>
                  <a:lnTo>
                    <a:pt x="424" y="1301"/>
                  </a:lnTo>
                  <a:lnTo>
                    <a:pt x="415" y="1305"/>
                  </a:lnTo>
                  <a:lnTo>
                    <a:pt x="405" y="1309"/>
                  </a:lnTo>
                  <a:lnTo>
                    <a:pt x="384" y="1315"/>
                  </a:lnTo>
                  <a:lnTo>
                    <a:pt x="362" y="1322"/>
                  </a:lnTo>
                  <a:lnTo>
                    <a:pt x="351" y="1325"/>
                  </a:lnTo>
                  <a:lnTo>
                    <a:pt x="340" y="1329"/>
                  </a:lnTo>
                  <a:lnTo>
                    <a:pt x="340" y="1329"/>
                  </a:lnTo>
                  <a:lnTo>
                    <a:pt x="281" y="1354"/>
                  </a:lnTo>
                  <a:lnTo>
                    <a:pt x="220" y="1378"/>
                  </a:lnTo>
                  <a:lnTo>
                    <a:pt x="158" y="1401"/>
                  </a:lnTo>
                  <a:lnTo>
                    <a:pt x="127" y="1412"/>
                  </a:lnTo>
                  <a:lnTo>
                    <a:pt x="95" y="1422"/>
                  </a:lnTo>
                  <a:lnTo>
                    <a:pt x="95" y="1422"/>
                  </a:lnTo>
                  <a:lnTo>
                    <a:pt x="45" y="1437"/>
                  </a:lnTo>
                  <a:lnTo>
                    <a:pt x="22" y="1446"/>
                  </a:lnTo>
                  <a:lnTo>
                    <a:pt x="0" y="1456"/>
                  </a:lnTo>
                  <a:lnTo>
                    <a:pt x="1717" y="1456"/>
                  </a:lnTo>
                  <a:lnTo>
                    <a:pt x="1717" y="1456"/>
                  </a:lnTo>
                  <a:lnTo>
                    <a:pt x="1669" y="1436"/>
                  </a:lnTo>
                  <a:lnTo>
                    <a:pt x="1645" y="1427"/>
                  </a:lnTo>
                  <a:lnTo>
                    <a:pt x="1619" y="1418"/>
                  </a:lnTo>
                  <a:lnTo>
                    <a:pt x="1619" y="14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latin typeface="Arial" charset="0"/>
              </a:endParaRPr>
            </a:p>
          </p:txBody>
        </p:sp>
        <p:sp>
          <p:nvSpPr>
            <p:cNvPr id="21" name="Rectangle 13"/>
            <p:cNvSpPr>
              <a:spLocks noChangeArrowheads="1"/>
            </p:cNvSpPr>
            <p:nvPr/>
          </p:nvSpPr>
          <p:spPr bwMode="auto">
            <a:xfrm>
              <a:off x="792163" y="3575050"/>
              <a:ext cx="6877050" cy="35877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050">
                <a:latin typeface="Arial" charset="0"/>
              </a:endParaRPr>
            </a:p>
          </p:txBody>
        </p:sp>
      </p:grpSp>
      <p:grpSp>
        <p:nvGrpSpPr>
          <p:cNvPr id="36" name="Nhóm 1"/>
          <p:cNvGrpSpPr>
            <a:grpSpLocks/>
          </p:cNvGrpSpPr>
          <p:nvPr/>
        </p:nvGrpSpPr>
        <p:grpSpPr bwMode="auto">
          <a:xfrm>
            <a:off x="1959303" y="519095"/>
            <a:ext cx="5849687" cy="2495827"/>
            <a:chOff x="1835156" y="1993900"/>
            <a:chExt cx="6906909" cy="3159842"/>
          </a:xfrm>
        </p:grpSpPr>
        <p:grpSp>
          <p:nvGrpSpPr>
            <p:cNvPr id="37" name="Nhóm 45"/>
            <p:cNvGrpSpPr>
              <a:grpSpLocks/>
            </p:cNvGrpSpPr>
            <p:nvPr/>
          </p:nvGrpSpPr>
          <p:grpSpPr bwMode="auto">
            <a:xfrm>
              <a:off x="1835156" y="2286000"/>
              <a:ext cx="6906909" cy="2867742"/>
              <a:chOff x="2045820" y="2321331"/>
              <a:chExt cx="6408423" cy="2661080"/>
            </a:xfrm>
          </p:grpSpPr>
          <p:sp>
            <p:nvSpPr>
              <p:cNvPr id="39" name="Rounded Rectangle 33"/>
              <p:cNvSpPr/>
              <p:nvPr/>
            </p:nvSpPr>
            <p:spPr>
              <a:xfrm>
                <a:off x="2112105" y="2383240"/>
                <a:ext cx="5087813" cy="2488357"/>
              </a:xfrm>
              <a:prstGeom prst="roundRect">
                <a:avLst>
                  <a:gd name="adj" fmla="val 13077"/>
                </a:avLst>
              </a:prstGeom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  <p:grpSp>
            <p:nvGrpSpPr>
              <p:cNvPr id="40" name="Group 41"/>
              <p:cNvGrpSpPr>
                <a:grpSpLocks/>
              </p:cNvGrpSpPr>
              <p:nvPr/>
            </p:nvGrpSpPr>
            <p:grpSpPr bwMode="auto">
              <a:xfrm>
                <a:off x="2045820" y="2321331"/>
                <a:ext cx="1336514" cy="1349542"/>
                <a:chOff x="1719864" y="1280068"/>
                <a:chExt cx="2680686" cy="2706830"/>
              </a:xfrm>
            </p:grpSpPr>
            <p:sp>
              <p:nvSpPr>
                <p:cNvPr id="46" name="Freeform 6"/>
                <p:cNvSpPr>
                  <a:spLocks/>
                </p:cNvSpPr>
                <p:nvPr/>
              </p:nvSpPr>
              <p:spPr bwMode="auto">
                <a:xfrm>
                  <a:off x="3982997" y="1286041"/>
                  <a:ext cx="416581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050">
                    <a:latin typeface="+mn-lt"/>
                    <a:cs typeface="+mn-cs"/>
                  </a:endParaRPr>
                </a:p>
              </p:txBody>
            </p:sp>
            <p:sp>
              <p:nvSpPr>
                <p:cNvPr id="47" name="Freeform 7"/>
                <p:cNvSpPr>
                  <a:spLocks/>
                </p:cNvSpPr>
                <p:nvPr/>
              </p:nvSpPr>
              <p:spPr bwMode="auto">
                <a:xfrm>
                  <a:off x="1734635" y="3561391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 sz="1050">
                    <a:latin typeface="+mn-lt"/>
                    <a:cs typeface="+mn-cs"/>
                  </a:endParaRPr>
                </a:p>
              </p:txBody>
            </p:sp>
            <p:sp>
              <p:nvSpPr>
                <p:cNvPr id="48" name="Freeform 8"/>
                <p:cNvSpPr>
                  <a:spLocks/>
                </p:cNvSpPr>
                <p:nvPr/>
              </p:nvSpPr>
              <p:spPr bwMode="auto">
                <a:xfrm>
                  <a:off x="1719864" y="1280131"/>
                  <a:ext cx="2490628" cy="2491066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>
                    <a:defRPr/>
                  </a:pPr>
                  <a:endParaRPr lang="en-US" sz="1050"/>
                </a:p>
              </p:txBody>
            </p:sp>
          </p:grpSp>
          <p:sp>
            <p:nvSpPr>
              <p:cNvPr id="41" name="Прямоугольник 121"/>
              <p:cNvSpPr/>
              <p:nvPr/>
            </p:nvSpPr>
            <p:spPr>
              <a:xfrm>
                <a:off x="2780788" y="2551995"/>
                <a:ext cx="3255377" cy="542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2400" b="1" u="sng" dirty="0">
                    <a:solidFill>
                      <a:srgbClr val="C00000"/>
                    </a:solidFill>
                    <a:latin typeface="Arial" pitchFamily="34" charset="0"/>
                    <a:cs typeface="Arial" panose="020B0604020202020204" pitchFamily="34" charset="0"/>
                  </a:rPr>
                  <a:t>THẢO LUẬN</a:t>
                </a:r>
              </a:p>
            </p:txBody>
          </p:sp>
          <p:pic>
            <p:nvPicPr>
              <p:cNvPr id="42" name="Picture 6" descr="E:\09----------------Diagrams September\22\Png\5.png">
                <a:hlinkClick r:id="rId3" action="ppaction://hlinksldjump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91840" y="3319220"/>
                <a:ext cx="1962403" cy="1663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Hình chữ nhật góc tròn 16"/>
              <p:cNvSpPr/>
              <p:nvPr/>
            </p:nvSpPr>
            <p:spPr>
              <a:xfrm>
                <a:off x="5787476" y="2560079"/>
                <a:ext cx="1138586" cy="470659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ffectLst>
                <a:innerShdw blurRad="63500" dist="25400" dir="16200000">
                  <a:prstClr val="black">
                    <a:alpha val="43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050"/>
              </a:p>
            </p:txBody>
          </p:sp>
          <p:sp>
            <p:nvSpPr>
              <p:cNvPr id="44" name="Прямоугольник 121"/>
              <p:cNvSpPr/>
              <p:nvPr/>
            </p:nvSpPr>
            <p:spPr>
              <a:xfrm>
                <a:off x="5653846" y="2493252"/>
                <a:ext cx="1385702" cy="536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  <a:defRPr/>
                </a:pPr>
                <a:r>
                  <a:rPr lang="en-US" sz="1800" b="1" dirty="0" smtClean="0">
                    <a:solidFill>
                      <a:srgbClr val="C00000"/>
                    </a:solidFill>
                    <a:latin typeface="Arial" pitchFamily="34" charset="0"/>
                    <a:cs typeface="Arial" panose="020B0604020202020204" pitchFamily="34" charset="0"/>
                  </a:rPr>
                  <a:t>1 </a:t>
                </a:r>
                <a:r>
                  <a:rPr lang="en-US" sz="1800" b="1" dirty="0">
                    <a:solidFill>
                      <a:srgbClr val="C00000"/>
                    </a:solidFill>
                    <a:latin typeface="Arial" pitchFamily="34" charset="0"/>
                    <a:cs typeface="Arial" panose="020B0604020202020204" pitchFamily="34" charset="0"/>
                  </a:rPr>
                  <a:t>PHÚT</a:t>
                </a:r>
                <a:endParaRPr lang="ru-RU" sz="1800" b="1" dirty="0">
                  <a:solidFill>
                    <a:srgbClr val="C00000"/>
                  </a:solidFill>
                  <a:latin typeface="Arial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" name="_text"/>
              <p:cNvSpPr txBox="1">
                <a:spLocks/>
              </p:cNvSpPr>
              <p:nvPr/>
            </p:nvSpPr>
            <p:spPr bwMode="gray">
              <a:xfrm>
                <a:off x="2419472" y="3036610"/>
                <a:ext cx="4545241" cy="1424655"/>
              </a:xfrm>
              <a:prstGeom prst="rect">
                <a:avLst/>
              </a:prstGeom>
            </p:spPr>
            <p:txBody>
              <a:bodyPr lIns="0" tIns="0" rIns="0" bIns="0" anchor="ctr"/>
              <a:lstStyle/>
              <a:p>
                <a:pPr algn="just">
                  <a:lnSpc>
                    <a:spcPct val="95000"/>
                  </a:lnSpc>
                  <a:spcAft>
                    <a:spcPts val="600"/>
                  </a:spcAft>
                  <a:defRPr/>
                </a:pPr>
                <a:r>
                  <a:rPr lang="en-US" sz="2700" b="1" noProof="1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Đánh giá vai trò và ý nghĩa </a:t>
                </a:r>
              </a:p>
              <a:p>
                <a:pPr algn="just">
                  <a:lnSpc>
                    <a:spcPct val="95000"/>
                  </a:lnSpc>
                  <a:spcAft>
                    <a:spcPts val="600"/>
                  </a:spcAft>
                  <a:defRPr/>
                </a:pPr>
                <a:r>
                  <a:rPr lang="en-US" sz="2700" b="1" noProof="1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của cuộc Duy Tân Minh Trị</a:t>
                </a:r>
                <a:endParaRPr lang="en-US" sz="2700" noProof="1">
                  <a:solidFill>
                    <a:srgbClr val="122DB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8" name="Picture 5" descr="shadow_1_m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78233">
              <a:off x="1539081" y="2872582"/>
              <a:ext cx="1876425" cy="119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" name="Title 1"/>
          <p:cNvSpPr txBox="1">
            <a:spLocks/>
          </p:cNvSpPr>
          <p:nvPr/>
        </p:nvSpPr>
        <p:spPr>
          <a:xfrm>
            <a:off x="2323988" y="627534"/>
            <a:ext cx="4271963" cy="571500"/>
          </a:xfrm>
          <a:prstGeom prst="rect">
            <a:avLst/>
          </a:prstGeom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lang="en-US" sz="4000" kern="1200" dirty="0">
                <a:gradFill>
                  <a:gsLst>
                    <a:gs pos="44000">
                      <a:srgbClr val="F7CA65"/>
                    </a:gs>
                    <a:gs pos="13000">
                      <a:srgbClr val="BD922A"/>
                    </a:gs>
                    <a:gs pos="21001">
                      <a:srgbClr val="BD922A"/>
                    </a:gs>
                    <a:gs pos="69000">
                      <a:srgbClr val="835E17"/>
                    </a:gs>
                    <a:gs pos="82001">
                      <a:srgbClr val="A28949"/>
                    </a:gs>
                    <a:gs pos="100000">
                      <a:srgbClr val="FAE3B7"/>
                    </a:gs>
                  </a:gsLst>
                  <a:lin ang="54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endParaRPr lang="en-PH" sz="1350" b="1"/>
          </a:p>
        </p:txBody>
      </p:sp>
    </p:spTree>
    <p:extLst>
      <p:ext uri="{BB962C8B-B14F-4D97-AF65-F5344CB8AC3E}">
        <p14:creationId xmlns:p14="http://schemas.microsoft.com/office/powerpoint/2010/main" val="461700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Connector 43"/>
          <p:cNvCxnSpPr/>
          <p:nvPr/>
        </p:nvCxnSpPr>
        <p:spPr>
          <a:xfrm flipV="1">
            <a:off x="2087724" y="527830"/>
            <a:ext cx="0" cy="997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V="1">
            <a:off x="1143000" y="527830"/>
            <a:ext cx="0" cy="997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921609" y="222345"/>
            <a:ext cx="7086201" cy="4428492"/>
            <a:chOff x="-147803" y="836712"/>
            <a:chExt cx="9448268" cy="5904656"/>
          </a:xfrm>
        </p:grpSpPr>
        <p:sp>
          <p:nvSpPr>
            <p:cNvPr id="21507" name="AutoShape 3"/>
            <p:cNvSpPr>
              <a:spLocks noChangeArrowheads="1"/>
            </p:cNvSpPr>
            <p:nvPr/>
          </p:nvSpPr>
          <p:spPr bwMode="gray">
            <a:xfrm>
              <a:off x="1705686" y="3298484"/>
              <a:ext cx="5759451" cy="2232431"/>
            </a:xfrm>
            <a:prstGeom prst="upArrow">
              <a:avLst>
                <a:gd name="adj1" fmla="val 56944"/>
                <a:gd name="adj2" fmla="val 50782"/>
              </a:avLst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lin ang="5400000" scaled="1"/>
              <a:tileRect/>
            </a:gra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1" hangingPunct="1"/>
              <a:endParaRPr lang="vi-VN" sz="1050"/>
            </a:p>
          </p:txBody>
        </p:sp>
        <p:grpSp>
          <p:nvGrpSpPr>
            <p:cNvPr id="21510" name="Group 6"/>
            <p:cNvGrpSpPr>
              <a:grpSpLocks/>
            </p:cNvGrpSpPr>
            <p:nvPr/>
          </p:nvGrpSpPr>
          <p:grpSpPr bwMode="auto">
            <a:xfrm>
              <a:off x="6781800" y="4974481"/>
              <a:ext cx="1544638" cy="1766887"/>
              <a:chOff x="4272" y="2823"/>
              <a:chExt cx="973" cy="1113"/>
            </a:xfrm>
          </p:grpSpPr>
          <p:sp>
            <p:nvSpPr>
              <p:cNvPr id="21532" name="Oval 7"/>
              <p:cNvSpPr>
                <a:spLocks noChangeArrowheads="1"/>
              </p:cNvSpPr>
              <p:nvPr/>
            </p:nvSpPr>
            <p:spPr bwMode="gray">
              <a:xfrm>
                <a:off x="4368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sz="1050"/>
              </a:p>
            </p:txBody>
          </p:sp>
          <p:sp>
            <p:nvSpPr>
              <p:cNvPr id="69640" name="Oval 8"/>
              <p:cNvSpPr>
                <a:spLocks noChangeArrowheads="1"/>
              </p:cNvSpPr>
              <p:nvPr/>
            </p:nvSpPr>
            <p:spPr bwMode="gray">
              <a:xfrm>
                <a:off x="4272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5725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69641" name="Oval 9"/>
              <p:cNvSpPr>
                <a:spLocks noChangeArrowheads="1"/>
              </p:cNvSpPr>
              <p:nvPr/>
            </p:nvSpPr>
            <p:spPr bwMode="gray">
              <a:xfrm>
                <a:off x="4293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chemeClr val="folHlink">
                      <a:alpha val="85001"/>
                    </a:schemeClr>
                  </a:gs>
                  <a:gs pos="100000">
                    <a:schemeClr val="folHlink">
                      <a:gamma/>
                      <a:shade val="6352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69642" name="Oval 10"/>
              <p:cNvSpPr>
                <a:spLocks noChangeArrowheads="1"/>
              </p:cNvSpPr>
              <p:nvPr/>
            </p:nvSpPr>
            <p:spPr bwMode="gray">
              <a:xfrm>
                <a:off x="4329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pic>
            <p:nvPicPr>
              <p:cNvPr id="21536" name="Picture 11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293" y="2880"/>
                <a:ext cx="616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11" name="Group 13"/>
            <p:cNvGrpSpPr>
              <a:grpSpLocks/>
            </p:cNvGrpSpPr>
            <p:nvPr/>
          </p:nvGrpSpPr>
          <p:grpSpPr bwMode="auto">
            <a:xfrm>
              <a:off x="4800600" y="4974481"/>
              <a:ext cx="1544638" cy="1766887"/>
              <a:chOff x="3024" y="2823"/>
              <a:chExt cx="973" cy="1113"/>
            </a:xfrm>
          </p:grpSpPr>
          <p:sp>
            <p:nvSpPr>
              <p:cNvPr id="21526" name="Oval 14"/>
              <p:cNvSpPr>
                <a:spLocks noChangeArrowheads="1"/>
              </p:cNvSpPr>
              <p:nvPr/>
            </p:nvSpPr>
            <p:spPr bwMode="gray">
              <a:xfrm>
                <a:off x="3120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FFFFFF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sz="1050"/>
              </a:p>
            </p:txBody>
          </p:sp>
          <p:sp>
            <p:nvSpPr>
              <p:cNvPr id="69647" name="Oval 15"/>
              <p:cNvSpPr>
                <a:spLocks noChangeArrowheads="1"/>
              </p:cNvSpPr>
              <p:nvPr/>
            </p:nvSpPr>
            <p:spPr bwMode="gray">
              <a:xfrm>
                <a:off x="3024" y="2823"/>
                <a:ext cx="973" cy="97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 b="1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anose="020B0604020202020204" pitchFamily="34" charset="0"/>
                </a:endParaRPr>
              </a:p>
            </p:txBody>
          </p:sp>
          <p:sp>
            <p:nvSpPr>
              <p:cNvPr id="69648" name="Oval 16"/>
              <p:cNvSpPr>
                <a:spLocks noChangeArrowheads="1"/>
              </p:cNvSpPr>
              <p:nvPr/>
            </p:nvSpPr>
            <p:spPr bwMode="gray">
              <a:xfrm>
                <a:off x="3041" y="2846"/>
                <a:ext cx="928" cy="92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69649" name="Oval 17"/>
              <p:cNvSpPr>
                <a:spLocks noChangeArrowheads="1"/>
              </p:cNvSpPr>
              <p:nvPr/>
            </p:nvSpPr>
            <p:spPr bwMode="gray">
              <a:xfrm>
                <a:off x="3107" y="2880"/>
                <a:ext cx="839" cy="839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pic>
            <p:nvPicPr>
              <p:cNvPr id="21530" name="Picture 18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045" y="2880"/>
                <a:ext cx="616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12" name="Group 20"/>
            <p:cNvGrpSpPr>
              <a:grpSpLocks/>
            </p:cNvGrpSpPr>
            <p:nvPr/>
          </p:nvGrpSpPr>
          <p:grpSpPr bwMode="auto">
            <a:xfrm>
              <a:off x="2819400" y="4974481"/>
              <a:ext cx="1544638" cy="1766887"/>
              <a:chOff x="1776" y="2823"/>
              <a:chExt cx="973" cy="1113"/>
            </a:xfrm>
          </p:grpSpPr>
          <p:sp>
            <p:nvSpPr>
              <p:cNvPr id="21520" name="Oval 21"/>
              <p:cNvSpPr>
                <a:spLocks noChangeArrowheads="1"/>
              </p:cNvSpPr>
              <p:nvPr/>
            </p:nvSpPr>
            <p:spPr bwMode="gray">
              <a:xfrm>
                <a:off x="1872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ECF0F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sz="1050"/>
              </a:p>
            </p:txBody>
          </p:sp>
          <p:sp>
            <p:nvSpPr>
              <p:cNvPr id="69654" name="Oval 22"/>
              <p:cNvSpPr>
                <a:spLocks noChangeArrowheads="1"/>
              </p:cNvSpPr>
              <p:nvPr/>
            </p:nvSpPr>
            <p:spPr bwMode="gray">
              <a:xfrm>
                <a:off x="1776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5725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69655" name="Oval 23"/>
              <p:cNvSpPr>
                <a:spLocks noChangeArrowheads="1"/>
              </p:cNvSpPr>
              <p:nvPr/>
            </p:nvSpPr>
            <p:spPr bwMode="gray">
              <a:xfrm>
                <a:off x="1797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alpha val="85001"/>
                    </a:schemeClr>
                  </a:gs>
                  <a:gs pos="100000">
                    <a:schemeClr val="hlink">
                      <a:gamma/>
                      <a:shade val="6352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69656" name="Oval 24"/>
              <p:cNvSpPr>
                <a:spLocks noChangeArrowheads="1"/>
              </p:cNvSpPr>
              <p:nvPr/>
            </p:nvSpPr>
            <p:spPr bwMode="gray">
              <a:xfrm>
                <a:off x="1833" y="2880"/>
                <a:ext cx="839" cy="839"/>
              </a:xfrm>
              <a:prstGeom prst="ellipse">
                <a:avLst/>
              </a:prstGeom>
              <a:gradFill rotWithShape="1">
                <a:gsLst>
                  <a:gs pos="0">
                    <a:schemeClr val="hlink"/>
                  </a:gs>
                  <a:gs pos="100000">
                    <a:schemeClr val="hlink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pic>
            <p:nvPicPr>
              <p:cNvPr id="21524" name="Picture 25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797" y="2880"/>
                <a:ext cx="616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1513" name="Group 27"/>
            <p:cNvGrpSpPr>
              <a:grpSpLocks/>
            </p:cNvGrpSpPr>
            <p:nvPr/>
          </p:nvGrpSpPr>
          <p:grpSpPr bwMode="auto">
            <a:xfrm>
              <a:off x="881063" y="4974481"/>
              <a:ext cx="1576387" cy="1766887"/>
              <a:chOff x="555" y="2823"/>
              <a:chExt cx="993" cy="1113"/>
            </a:xfrm>
          </p:grpSpPr>
          <p:sp>
            <p:nvSpPr>
              <p:cNvPr id="21514" name="Oval 28"/>
              <p:cNvSpPr>
                <a:spLocks noChangeArrowheads="1"/>
              </p:cNvSpPr>
              <p:nvPr/>
            </p:nvSpPr>
            <p:spPr bwMode="gray">
              <a:xfrm>
                <a:off x="624" y="3744"/>
                <a:ext cx="816" cy="192"/>
              </a:xfrm>
              <a:prstGeom prst="ellipse">
                <a:avLst/>
              </a:prstGeom>
              <a:gradFill rotWithShape="1">
                <a:gsLst>
                  <a:gs pos="0">
                    <a:srgbClr val="969696"/>
                  </a:gs>
                  <a:gs pos="100000">
                    <a:srgbClr val="E8EDFE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/>
                <a:endParaRPr lang="vi-VN" sz="1050"/>
              </a:p>
            </p:txBody>
          </p:sp>
          <p:sp>
            <p:nvSpPr>
              <p:cNvPr id="69661" name="Oval 29"/>
              <p:cNvSpPr>
                <a:spLocks noChangeArrowheads="1"/>
              </p:cNvSpPr>
              <p:nvPr/>
            </p:nvSpPr>
            <p:spPr bwMode="gray">
              <a:xfrm>
                <a:off x="555" y="2823"/>
                <a:ext cx="973" cy="973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57255"/>
                      <a:invGamma/>
                    </a:schemeClr>
                  </a:gs>
                </a:gsLst>
                <a:path path="rect">
                  <a:fillToRect l="100000" t="10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69662" name="Oval 30"/>
              <p:cNvSpPr>
                <a:spLocks noChangeArrowheads="1"/>
              </p:cNvSpPr>
              <p:nvPr/>
            </p:nvSpPr>
            <p:spPr bwMode="gray">
              <a:xfrm>
                <a:off x="576" y="2846"/>
                <a:ext cx="928" cy="929"/>
              </a:xfrm>
              <a:prstGeom prst="ellipse">
                <a:avLst/>
              </a:prstGeom>
              <a:gradFill rotWithShape="1">
                <a:gsLst>
                  <a:gs pos="0">
                    <a:schemeClr val="accent2">
                      <a:alpha val="85001"/>
                    </a:schemeClr>
                  </a:gs>
                  <a:gs pos="100000">
                    <a:schemeClr val="accent2">
                      <a:gamma/>
                      <a:shade val="6352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sp>
            <p:nvSpPr>
              <p:cNvPr id="69663" name="Oval 31"/>
              <p:cNvSpPr>
                <a:spLocks noChangeArrowheads="1"/>
              </p:cNvSpPr>
              <p:nvPr/>
            </p:nvSpPr>
            <p:spPr bwMode="gray">
              <a:xfrm>
                <a:off x="612" y="2880"/>
                <a:ext cx="936" cy="839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72549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52400" dir="16200000" sy="-100000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en-US" sz="1050">
                  <a:latin typeface="Arial" panose="020B0604020202020204" pitchFamily="34" charset="0"/>
                </a:endParaRPr>
              </a:p>
            </p:txBody>
          </p:sp>
          <p:pic>
            <p:nvPicPr>
              <p:cNvPr id="21518" name="Picture 32" descr="Picture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576" y="2880"/>
                <a:ext cx="616" cy="6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9" name="Straight Connector 38"/>
            <p:cNvCxnSpPr/>
            <p:nvPr/>
          </p:nvCxnSpPr>
          <p:spPr>
            <a:xfrm>
              <a:off x="0" y="836712"/>
              <a:ext cx="12596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0" y="836712"/>
              <a:ext cx="125963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53" name="Group 18"/>
            <p:cNvGrpSpPr>
              <a:grpSpLocks/>
            </p:cNvGrpSpPr>
            <p:nvPr/>
          </p:nvGrpSpPr>
          <p:grpSpPr bwMode="auto">
            <a:xfrm>
              <a:off x="-147803" y="1030951"/>
              <a:ext cx="9448268" cy="3887112"/>
              <a:chOff x="812" y="2844"/>
              <a:chExt cx="5003" cy="2110"/>
            </a:xfrm>
          </p:grpSpPr>
          <p:sp>
            <p:nvSpPr>
              <p:cNvPr id="54" name="AutoShape 19"/>
              <p:cNvSpPr>
                <a:spLocks noChangeArrowheads="1"/>
              </p:cNvSpPr>
              <p:nvPr/>
            </p:nvSpPr>
            <p:spPr bwMode="ltGray">
              <a:xfrm>
                <a:off x="812" y="2844"/>
                <a:ext cx="5003" cy="1232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vi-VN" sz="1050"/>
              </a:p>
            </p:txBody>
          </p:sp>
          <p:sp>
            <p:nvSpPr>
              <p:cNvPr id="55" name="Rectangle 20"/>
              <p:cNvSpPr>
                <a:spLocks noChangeArrowheads="1"/>
              </p:cNvSpPr>
              <p:nvPr/>
            </p:nvSpPr>
            <p:spPr bwMode="auto">
              <a:xfrm>
                <a:off x="1783" y="3023"/>
                <a:ext cx="2961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buClr>
                    <a:srgbClr val="D7181F"/>
                  </a:buClr>
                  <a:buFont typeface="Wingdings" pitchFamily="2" charset="2"/>
                  <a:buNone/>
                </a:pPr>
                <a:endParaRPr lang="en-US" sz="1050" b="1" dirty="0">
                  <a:cs typeface="Arial" charset="0"/>
                </a:endParaRPr>
              </a:p>
            </p:txBody>
          </p:sp>
          <p:sp>
            <p:nvSpPr>
              <p:cNvPr id="57" name="Text Box 22"/>
              <p:cNvSpPr txBox="1">
                <a:spLocks noChangeArrowheads="1"/>
              </p:cNvSpPr>
              <p:nvPr/>
            </p:nvSpPr>
            <p:spPr bwMode="gray">
              <a:xfrm>
                <a:off x="2930" y="4419"/>
                <a:ext cx="868" cy="53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tx1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sz="2100" b="1" dirty="0" err="1"/>
                  <a:t>Vai</a:t>
                </a:r>
                <a:r>
                  <a:rPr lang="en-US" sz="2100" b="1" dirty="0"/>
                  <a:t> </a:t>
                </a:r>
                <a:r>
                  <a:rPr lang="en-US" sz="2100" b="1" dirty="0" err="1"/>
                  <a:t>trò</a:t>
                </a:r>
                <a:r>
                  <a:rPr lang="en-US" sz="2100" b="1" dirty="0"/>
                  <a:t> </a:t>
                </a:r>
              </a:p>
              <a:p>
                <a:pPr algn="ctr" eaLnBrk="0" hangingPunct="0"/>
                <a:r>
                  <a:rPr lang="en-US" sz="2100" b="1" dirty="0"/>
                  <a:t>ý </a:t>
                </a:r>
                <a:r>
                  <a:rPr lang="en-US" sz="2100" b="1" dirty="0" err="1"/>
                  <a:t>nghĩa</a:t>
                </a:r>
                <a:endParaRPr lang="en-US" sz="2100" b="1" dirty="0"/>
              </a:p>
            </p:txBody>
          </p:sp>
        </p:grpSp>
        <p:sp>
          <p:nvSpPr>
            <p:cNvPr id="58" name="Rectangle 57"/>
            <p:cNvSpPr/>
            <p:nvPr/>
          </p:nvSpPr>
          <p:spPr>
            <a:xfrm>
              <a:off x="221481" y="1125531"/>
              <a:ext cx="8584943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2250" smtClean="0"/>
                <a:t>-</a:t>
              </a:r>
              <a:endParaRPr lang="vi-VN" sz="2250" b="1" dirty="0"/>
            </a:p>
          </p:txBody>
        </p:sp>
        <p:sp>
          <p:nvSpPr>
            <p:cNvPr id="59" name="Rectangle 9"/>
            <p:cNvSpPr>
              <a:spLocks noChangeArrowheads="1"/>
            </p:cNvSpPr>
            <p:nvPr/>
          </p:nvSpPr>
          <p:spPr bwMode="gray">
            <a:xfrm>
              <a:off x="725067" y="5549171"/>
              <a:ext cx="1802203" cy="49244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CHÍNH TRỊ</a:t>
              </a:r>
            </a:p>
          </p:txBody>
        </p:sp>
        <p:sp>
          <p:nvSpPr>
            <p:cNvPr id="60" name="Rectangle 16"/>
            <p:cNvSpPr>
              <a:spLocks noChangeArrowheads="1"/>
            </p:cNvSpPr>
            <p:nvPr/>
          </p:nvSpPr>
          <p:spPr bwMode="gray">
            <a:xfrm>
              <a:off x="2909427" y="5487615"/>
              <a:ext cx="1477328" cy="49244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Arial" charset="0"/>
                </a:rPr>
                <a:t>KINH TẾ</a:t>
              </a:r>
            </a:p>
          </p:txBody>
        </p:sp>
        <p:sp>
          <p:nvSpPr>
            <p:cNvPr id="61" name="Rectangle 17"/>
            <p:cNvSpPr>
              <a:spLocks noChangeArrowheads="1"/>
            </p:cNvSpPr>
            <p:nvPr/>
          </p:nvSpPr>
          <p:spPr bwMode="gray">
            <a:xfrm>
              <a:off x="4757781" y="5549171"/>
              <a:ext cx="1697473" cy="49244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Arial" charset="0"/>
                </a:rPr>
                <a:t>QUÂN SỰ</a:t>
              </a:r>
            </a:p>
          </p:txBody>
        </p:sp>
        <p:sp>
          <p:nvSpPr>
            <p:cNvPr id="62" name="Rectangle 17"/>
            <p:cNvSpPr>
              <a:spLocks noChangeArrowheads="1"/>
            </p:cNvSpPr>
            <p:nvPr/>
          </p:nvSpPr>
          <p:spPr bwMode="gray">
            <a:xfrm>
              <a:off x="6706104" y="5549171"/>
              <a:ext cx="1785105" cy="492443"/>
            </a:xfrm>
            <a:prstGeom prst="rect">
              <a:avLst/>
            </a:prstGeom>
            <a:noFill/>
            <a:ln>
              <a:noFill/>
            </a:ln>
            <a:effectLst>
              <a:outerShdw dist="17961" dir="2700000" algn="ctr" rotWithShape="0">
                <a:srgbClr val="C0C0C0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gamma/>
                          <a:shade val="72549"/>
                          <a:invGamma/>
                        </a:schemeClr>
                      </a:gs>
                      <a:gs pos="100000">
                        <a:schemeClr val="accent1"/>
                      </a:gs>
                    </a:gsLst>
                    <a:lin ang="189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cs typeface="Arial" charset="0"/>
                </a:rPr>
                <a:t>GIÁO DỤC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566883" y="438959"/>
            <a:ext cx="60678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/>
              <a:t>Ý nghĩa, tính chất của cải cách:</a:t>
            </a:r>
          </a:p>
          <a:p>
            <a:r>
              <a:rPr lang="vi-VN" sz="2400"/>
              <a:t>- Cải cách Minh Trị mang tính chất của một cuộc cách mạng tư sản, mở đường cho chủ nghĩa tư bản phát triển ở Nhật.</a:t>
            </a:r>
          </a:p>
        </p:txBody>
      </p:sp>
    </p:spTree>
    <p:extLst>
      <p:ext uri="{BB962C8B-B14F-4D97-AF65-F5344CB8AC3E}">
        <p14:creationId xmlns:p14="http://schemas.microsoft.com/office/powerpoint/2010/main" val="3590003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9"/>
          <p:cNvSpPr txBox="1">
            <a:spLocks noGrp="1"/>
          </p:cNvSpPr>
          <p:nvPr>
            <p:ph type="title"/>
          </p:nvPr>
        </p:nvSpPr>
        <p:spPr>
          <a:xfrm>
            <a:off x="720000" y="2333432"/>
            <a:ext cx="7704000" cy="1322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Nhật Bản chuyển sang giai đoạn đế quốc chủ nghĩa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7" name="Google Shape;187;p39"/>
          <p:cNvSpPr txBox="1">
            <a:spLocks noGrp="1"/>
          </p:cNvSpPr>
          <p:nvPr>
            <p:ph type="title" idx="2"/>
          </p:nvPr>
        </p:nvSpPr>
        <p:spPr>
          <a:xfrm>
            <a:off x="2996550" y="9704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/>
              <a:t>3</a:t>
            </a:r>
            <a:endParaRPr dirty="0"/>
          </a:p>
        </p:txBody>
      </p:sp>
      <p:sp>
        <p:nvSpPr>
          <p:cNvPr id="189" name="Google Shape;189;p39"/>
          <p:cNvSpPr/>
          <p:nvPr/>
        </p:nvSpPr>
        <p:spPr>
          <a:xfrm>
            <a:off x="3936150" y="755525"/>
            <a:ext cx="1271700" cy="1271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6462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038" y="1359425"/>
            <a:ext cx="7704000" cy="2111362"/>
          </a:xfrm>
        </p:spPr>
        <p:txBody>
          <a:bodyPr/>
          <a:lstStyle/>
          <a:p>
            <a:pPr algn="ctr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sự kiện nào chứng tỏ vào cuối thế kỉ XIX, Nhật Bản đã chuyển sang giai đoạn đế quốc chủ nghĩa?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5472" y="457266"/>
            <a:ext cx="7148052" cy="985267"/>
          </a:xfrm>
        </p:spPr>
        <p:txBody>
          <a:bodyPr/>
          <a:lstStyle/>
          <a:p>
            <a:r>
              <a:rPr lang="vi-VN" sz="2800" b="1" dirty="0">
                <a:solidFill>
                  <a:srgbClr val="02287E"/>
                </a:solidFill>
                <a:latin typeface="+mj-lt"/>
              </a:rPr>
              <a:t>- Kinh tế:</a:t>
            </a:r>
            <a:br>
              <a:rPr lang="vi-VN" sz="2800" b="1" dirty="0">
                <a:solidFill>
                  <a:srgbClr val="02287E"/>
                </a:solidFill>
                <a:latin typeface="+mj-lt"/>
              </a:rPr>
            </a:br>
            <a:r>
              <a:rPr lang="vi-VN" sz="2800" b="1" dirty="0">
                <a:solidFill>
                  <a:srgbClr val="02287E"/>
                </a:solidFill>
                <a:latin typeface="+mj-lt"/>
              </a:rPr>
              <a:t>+ Các công ty độc quyền ra đời: Mít-xưi, Mit-su-bi-si chi phối đời sống kinh tế, chính trị Nhật Bản. </a:t>
            </a:r>
            <a:endParaRPr lang="en-US" dirty="0">
              <a:latin typeface="+mj-lt"/>
            </a:endParaRPr>
          </a:p>
        </p:txBody>
      </p:sp>
      <p:grpSp>
        <p:nvGrpSpPr>
          <p:cNvPr id="30" name="Nhóm 1"/>
          <p:cNvGrpSpPr>
            <a:grpSpLocks/>
          </p:cNvGrpSpPr>
          <p:nvPr/>
        </p:nvGrpSpPr>
        <p:grpSpPr bwMode="auto">
          <a:xfrm>
            <a:off x="251520" y="1789471"/>
            <a:ext cx="8511285" cy="2851355"/>
            <a:chOff x="1887698" y="2136211"/>
            <a:chExt cx="5789985" cy="2829050"/>
          </a:xfrm>
        </p:grpSpPr>
        <p:grpSp>
          <p:nvGrpSpPr>
            <p:cNvPr id="31" name="Nhóm 45"/>
            <p:cNvGrpSpPr>
              <a:grpSpLocks/>
            </p:cNvGrpSpPr>
            <p:nvPr/>
          </p:nvGrpSpPr>
          <p:grpSpPr bwMode="auto">
            <a:xfrm>
              <a:off x="1887698" y="2240730"/>
              <a:ext cx="5789985" cy="2724531"/>
              <a:chOff x="2094575" y="2279321"/>
              <a:chExt cx="5372128" cy="2528189"/>
            </a:xfrm>
          </p:grpSpPr>
          <p:sp>
            <p:nvSpPr>
              <p:cNvPr id="33" name="Rounded Rectangle 33"/>
              <p:cNvSpPr/>
              <p:nvPr/>
            </p:nvSpPr>
            <p:spPr>
              <a:xfrm>
                <a:off x="2151644" y="2375710"/>
                <a:ext cx="5315059" cy="2431800"/>
              </a:xfrm>
              <a:prstGeom prst="roundRect">
                <a:avLst>
                  <a:gd name="adj" fmla="val 13077"/>
                </a:avLst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grpSp>
            <p:nvGrpSpPr>
              <p:cNvPr id="34" name="Group 41"/>
              <p:cNvGrpSpPr>
                <a:grpSpLocks/>
              </p:cNvGrpSpPr>
              <p:nvPr/>
            </p:nvGrpSpPr>
            <p:grpSpPr bwMode="auto">
              <a:xfrm>
                <a:off x="2094575" y="2279321"/>
                <a:ext cx="1125745" cy="1204673"/>
                <a:chOff x="1817652" y="1195811"/>
                <a:chExt cx="2257940" cy="2416259"/>
              </a:xfrm>
            </p:grpSpPr>
            <p:sp>
              <p:nvSpPr>
                <p:cNvPr id="36" name="Freeform 6"/>
                <p:cNvSpPr>
                  <a:spLocks/>
                </p:cNvSpPr>
                <p:nvPr/>
              </p:nvSpPr>
              <p:spPr bwMode="auto">
                <a:xfrm>
                  <a:off x="3659010" y="1195811"/>
                  <a:ext cx="416582" cy="109336"/>
                </a:xfrm>
                <a:custGeom>
                  <a:avLst/>
                  <a:gdLst/>
                  <a:ahLst/>
                  <a:cxnLst>
                    <a:cxn ang="0">
                      <a:pos x="2270" y="597"/>
                    </a:cxn>
                    <a:cxn ang="0">
                      <a:pos x="0" y="597"/>
                    </a:cxn>
                    <a:cxn ang="0">
                      <a:pos x="1248" y="24"/>
                    </a:cxn>
                    <a:cxn ang="0">
                      <a:pos x="2270" y="597"/>
                    </a:cxn>
                  </a:cxnLst>
                  <a:rect l="0" t="0" r="r" b="b"/>
                  <a:pathLst>
                    <a:path w="2270" h="597">
                      <a:moveTo>
                        <a:pt x="2270" y="597"/>
                      </a:moveTo>
                      <a:cubicBezTo>
                        <a:pt x="0" y="597"/>
                        <a:pt x="0" y="597"/>
                        <a:pt x="0" y="597"/>
                      </a:cubicBezTo>
                      <a:cubicBezTo>
                        <a:pt x="0" y="597"/>
                        <a:pt x="416" y="0"/>
                        <a:pt x="1248" y="24"/>
                      </a:cubicBezTo>
                      <a:cubicBezTo>
                        <a:pt x="1248" y="24"/>
                        <a:pt x="1997" y="36"/>
                        <a:pt x="2270" y="597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37" name="Freeform 7"/>
                <p:cNvSpPr>
                  <a:spLocks/>
                </p:cNvSpPr>
                <p:nvPr/>
              </p:nvSpPr>
              <p:spPr bwMode="auto">
                <a:xfrm>
                  <a:off x="1817652" y="3186550"/>
                  <a:ext cx="109317" cy="425520"/>
                </a:xfrm>
                <a:custGeom>
                  <a:avLst/>
                  <a:gdLst/>
                  <a:ahLst/>
                  <a:cxnLst>
                    <a:cxn ang="0">
                      <a:pos x="594" y="0"/>
                    </a:cxn>
                    <a:cxn ang="0">
                      <a:pos x="594" y="2317"/>
                    </a:cxn>
                    <a:cxn ang="0">
                      <a:pos x="23" y="1003"/>
                    </a:cxn>
                    <a:cxn ang="0">
                      <a:pos x="594" y="0"/>
                    </a:cxn>
                  </a:cxnLst>
                  <a:rect l="0" t="0" r="r" b="b"/>
                  <a:pathLst>
                    <a:path w="594" h="2317">
                      <a:moveTo>
                        <a:pt x="594" y="0"/>
                      </a:moveTo>
                      <a:cubicBezTo>
                        <a:pt x="594" y="2317"/>
                        <a:pt x="594" y="2317"/>
                        <a:pt x="594" y="2317"/>
                      </a:cubicBezTo>
                      <a:cubicBezTo>
                        <a:pt x="594" y="2317"/>
                        <a:pt x="0" y="2018"/>
                        <a:pt x="23" y="1003"/>
                      </a:cubicBezTo>
                      <a:cubicBezTo>
                        <a:pt x="23" y="1003"/>
                        <a:pt x="83" y="430"/>
                        <a:pt x="594" y="0"/>
                      </a:cubicBezTo>
                      <a:close/>
                    </a:path>
                  </a:pathLst>
                </a:custGeom>
                <a:solidFill>
                  <a:schemeClr val="tx2">
                    <a:lumMod val="7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>
                    <a:latin typeface="+mn-lt"/>
                    <a:cs typeface="+mn-cs"/>
                  </a:endParaRPr>
                </a:p>
              </p:txBody>
            </p:sp>
            <p:sp>
              <p:nvSpPr>
                <p:cNvPr id="38" name="Freeform 8"/>
                <p:cNvSpPr>
                  <a:spLocks/>
                </p:cNvSpPr>
                <p:nvPr/>
              </p:nvSpPr>
              <p:spPr bwMode="auto">
                <a:xfrm>
                  <a:off x="1932118" y="1286041"/>
                  <a:ext cx="1818058" cy="2053642"/>
                </a:xfrm>
                <a:custGeom>
                  <a:avLst/>
                  <a:gdLst/>
                  <a:ahLst/>
                  <a:cxnLst>
                    <a:cxn ang="0">
                      <a:pos x="8213" y="514"/>
                    </a:cxn>
                    <a:cxn ang="0">
                      <a:pos x="404" y="8360"/>
                    </a:cxn>
                    <a:cxn ang="0">
                      <a:pos x="0" y="9065"/>
                    </a:cxn>
                    <a:cxn ang="0">
                      <a:pos x="0" y="13555"/>
                    </a:cxn>
                    <a:cxn ang="0">
                      <a:pos x="618" y="12337"/>
                    </a:cxn>
                    <a:cxn ang="0">
                      <a:pos x="7120" y="5816"/>
                    </a:cxn>
                    <a:cxn ang="0">
                      <a:pos x="12362" y="561"/>
                    </a:cxn>
                    <a:cxn ang="0">
                      <a:pos x="13301" y="72"/>
                    </a:cxn>
                    <a:cxn ang="0">
                      <a:pos x="13562" y="60"/>
                    </a:cxn>
                    <a:cxn ang="0">
                      <a:pos x="9022" y="60"/>
                    </a:cxn>
                    <a:cxn ang="0">
                      <a:pos x="8439" y="287"/>
                    </a:cxn>
                    <a:cxn ang="0">
                      <a:pos x="8213" y="514"/>
                    </a:cxn>
                  </a:cxnLst>
                  <a:rect l="0" t="0" r="r" b="b"/>
                  <a:pathLst>
                    <a:path w="13562" h="13555">
                      <a:moveTo>
                        <a:pt x="8213" y="514"/>
                      </a:moveTo>
                      <a:cubicBezTo>
                        <a:pt x="404" y="8360"/>
                        <a:pt x="404" y="8360"/>
                        <a:pt x="404" y="8360"/>
                      </a:cubicBezTo>
                      <a:cubicBezTo>
                        <a:pt x="404" y="8360"/>
                        <a:pt x="0" y="8742"/>
                        <a:pt x="0" y="9065"/>
                      </a:cubicBezTo>
                      <a:cubicBezTo>
                        <a:pt x="0" y="13555"/>
                        <a:pt x="0" y="13555"/>
                        <a:pt x="0" y="13555"/>
                      </a:cubicBezTo>
                      <a:cubicBezTo>
                        <a:pt x="0" y="13555"/>
                        <a:pt x="12" y="12934"/>
                        <a:pt x="618" y="12337"/>
                      </a:cubicBezTo>
                      <a:cubicBezTo>
                        <a:pt x="7120" y="5816"/>
                        <a:pt x="7120" y="5816"/>
                        <a:pt x="7120" y="5816"/>
                      </a:cubicBezTo>
                      <a:cubicBezTo>
                        <a:pt x="12362" y="561"/>
                        <a:pt x="12362" y="561"/>
                        <a:pt x="12362" y="561"/>
                      </a:cubicBezTo>
                      <a:cubicBezTo>
                        <a:pt x="12362" y="561"/>
                        <a:pt x="12778" y="107"/>
                        <a:pt x="13301" y="72"/>
                      </a:cubicBezTo>
                      <a:cubicBezTo>
                        <a:pt x="13301" y="72"/>
                        <a:pt x="13372" y="36"/>
                        <a:pt x="13562" y="60"/>
                      </a:cubicBezTo>
                      <a:cubicBezTo>
                        <a:pt x="9022" y="60"/>
                        <a:pt x="9022" y="60"/>
                        <a:pt x="9022" y="60"/>
                      </a:cubicBezTo>
                      <a:cubicBezTo>
                        <a:pt x="9022" y="60"/>
                        <a:pt x="8701" y="0"/>
                        <a:pt x="8439" y="287"/>
                      </a:cubicBezTo>
                      <a:lnTo>
                        <a:pt x="8213" y="514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lumMod val="75000"/>
                        <a:shade val="30000"/>
                        <a:satMod val="115000"/>
                      </a:schemeClr>
                    </a:gs>
                    <a:gs pos="50000">
                      <a:schemeClr val="accent1">
                        <a:lumMod val="75000"/>
                        <a:shade val="67500"/>
                        <a:satMod val="115000"/>
                      </a:schemeClr>
                    </a:gs>
                    <a:gs pos="100000">
                      <a:schemeClr val="accent1">
                        <a:lumMod val="75000"/>
                        <a:shade val="100000"/>
                        <a:satMod val="115000"/>
                      </a:schemeClr>
                    </a:gs>
                  </a:gsLst>
                  <a:lin ang="10800000" scaled="1"/>
                  <a:tileRect/>
                </a:gradFill>
                <a:ln>
                  <a:noFill/>
                  <a:headEnd/>
                  <a:tailEnd/>
                </a:ln>
              </p:spPr>
              <p:style>
                <a:lnRef idx="1">
                  <a:schemeClr val="accent6"/>
                </a:lnRef>
                <a:fillRef idx="3">
                  <a:schemeClr val="accent6"/>
                </a:fillRef>
                <a:effectRef idx="2">
                  <a:schemeClr val="accent6"/>
                </a:effectRef>
                <a:fontRef idx="minor">
                  <a:schemeClr val="lt1"/>
                </a:fontRef>
              </p:style>
              <p:txBody>
                <a:bodyPr/>
                <a:lstStyle/>
                <a:p>
                  <a:pPr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35" name="_text"/>
              <p:cNvSpPr txBox="1">
                <a:spLocks/>
              </p:cNvSpPr>
              <p:nvPr/>
            </p:nvSpPr>
            <p:spPr bwMode="gray">
              <a:xfrm>
                <a:off x="2469528" y="2966451"/>
                <a:ext cx="4770187" cy="1424655"/>
              </a:xfrm>
              <a:prstGeom prst="rect">
                <a:avLst/>
              </a:prstGeom>
            </p:spPr>
            <p:txBody>
              <a:bodyPr lIns="0" tIns="0" rIns="0" bIns="0" anchor="ctr"/>
              <a:lstStyle/>
              <a:p>
                <a:pPr algn="just" eaLnBrk="1" fontAlgn="auto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800"/>
                  </a:spcAft>
                  <a:defRPr/>
                </a:pPr>
                <a:r>
                  <a:rPr lang="vi-VN" sz="2800" b="1" noProof="1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“Anh có thể đi đến Nhật trên chiếc tàu thủy của hãng </a:t>
                </a:r>
                <a:r>
                  <a:rPr lang="vi-VN" sz="2800" b="1" noProof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Mit-xưi</a:t>
                </a:r>
                <a:r>
                  <a:rPr lang="vi-VN" sz="2800" b="1" noProof="1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, tàu chạy bằng than đá </a:t>
                </a:r>
                <a:r>
                  <a:rPr lang="vi-VN" sz="2800" b="1" noProof="1" smtClean="0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của </a:t>
                </a:r>
                <a:r>
                  <a:rPr lang="vi-VN" sz="2800" b="1" noProof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Mit-xưi,</a:t>
                </a:r>
                <a:r>
                  <a:rPr lang="vi-VN" sz="2800" b="1" noProof="1" smtClean="0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vi-VN" sz="2800" b="1" noProof="1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cập bến cảng của </a:t>
                </a:r>
                <a:r>
                  <a:rPr lang="vi-VN" sz="2800" b="1" noProof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Mit-xưi</a:t>
                </a:r>
                <a:r>
                  <a:rPr lang="vi-VN" sz="2800" b="1" noProof="1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, sau đó đi tàu điện của </a:t>
                </a:r>
                <a:r>
                  <a:rPr lang="vi-VN" sz="2800" b="1" noProof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Mit-xưi</a:t>
                </a:r>
                <a:r>
                  <a:rPr lang="vi-VN" sz="2800" b="1" noProof="1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 đóng, đọc sách do </a:t>
                </a:r>
                <a:r>
                  <a:rPr lang="vi-VN" sz="2800" b="1" noProof="1" smtClean="0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Mit-xưi </a:t>
                </a:r>
                <a:r>
                  <a:rPr lang="vi-VN" sz="2800" b="1" noProof="1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xuất </a:t>
                </a:r>
                <a:r>
                  <a:rPr lang="vi-VN" sz="2800" b="1" noProof="1" smtClean="0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bản, </a:t>
                </a:r>
                <a:r>
                  <a:rPr lang="vi-VN" sz="2800" b="1" noProof="1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dưới ánh sáng bóng điện do </a:t>
                </a:r>
                <a:r>
                  <a:rPr lang="vi-VN" sz="2800" b="1" noProof="1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Mit-xưi</a:t>
                </a:r>
                <a:r>
                  <a:rPr lang="vi-VN" sz="2800" b="1" noProof="1">
                    <a:solidFill>
                      <a:srgbClr val="122DB6"/>
                    </a:solidFill>
                    <a:latin typeface="Times New Roman" pitchFamily="18" charset="0"/>
                    <a:cs typeface="Times New Roman" pitchFamily="18" charset="0"/>
                  </a:rPr>
                  <a:t> chế tạo...”</a:t>
                </a:r>
                <a:endParaRPr lang="en-US" sz="2800" noProof="1">
                  <a:solidFill>
                    <a:srgbClr val="122DB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32" name="Picture 5" descr="shadow_1_m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379260">
              <a:off x="1567731" y="2860539"/>
              <a:ext cx="1546804" cy="981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285" y="865239"/>
            <a:ext cx="8072284" cy="3097162"/>
          </a:xfrm>
        </p:spPr>
        <p:txBody>
          <a:bodyPr/>
          <a:lstStyle/>
          <a:p>
            <a:r>
              <a:rPr lang="en-US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Đối ngoại:</a:t>
            </a:r>
            <a:r>
              <a:rPr lang="vi-VN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Xóa bỏ các hiệp ước bất bình đẳng với các nước phương Tây.</a:t>
            </a:r>
            <a:br>
              <a:rPr lang="vi-VN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vi-VN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30 năm cuối thế kỉ XIX, Nhật đẩy mạnh chính sách bành trướng xâm lược (xâm lược Đài Loan (1874), chiến tranh Trung Nhật (1894-1895), chiến tranh Nga – Nhật (1904-1905)</a:t>
            </a:r>
            <a:r>
              <a:rPr lang="en-US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43000" y="4549297"/>
            <a:ext cx="6858000" cy="5942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802" y="15987"/>
            <a:ext cx="3564396" cy="4499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77634" y="4569973"/>
            <a:ext cx="6588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800" b="1" dirty="0"/>
              <a:t>Lược đồ sự bành trướng của Nhật Bản </a:t>
            </a:r>
          </a:p>
          <a:p>
            <a:pPr algn="ctr"/>
            <a:r>
              <a:rPr lang="vi-VN" sz="1800" b="1" dirty="0"/>
              <a:t>cuối thế kỉ XIX đầu thế kỉ XX </a:t>
            </a:r>
            <a:endParaRPr lang="vi-VN" sz="1800" b="1" dirty="0">
              <a:solidFill>
                <a:schemeClr val="accent4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" name="AutoShape 19"/>
          <p:cNvSpPr>
            <a:spLocks noChangeArrowheads="1"/>
          </p:cNvSpPr>
          <p:nvPr/>
        </p:nvSpPr>
        <p:spPr bwMode="auto">
          <a:xfrm>
            <a:off x="3162455" y="3334909"/>
            <a:ext cx="196453" cy="339329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sz="1050"/>
          </a:p>
        </p:txBody>
      </p:sp>
      <p:pic>
        <p:nvPicPr>
          <p:cNvPr id="8" name="Picture 36" descr="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838" y="3201559"/>
            <a:ext cx="396409" cy="55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niv259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88" y="45720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5" descr="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259" y="1740794"/>
            <a:ext cx="383443" cy="54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4593309" y="1328297"/>
            <a:ext cx="832279" cy="864096"/>
            <a:chOff x="4600411" y="1771062"/>
            <a:chExt cx="1109706" cy="1152128"/>
          </a:xfrm>
        </p:grpSpPr>
        <p:sp>
          <p:nvSpPr>
            <p:cNvPr id="16" name="Freeform 8"/>
            <p:cNvSpPr>
              <a:spLocks/>
            </p:cNvSpPr>
            <p:nvPr/>
          </p:nvSpPr>
          <p:spPr bwMode="auto">
            <a:xfrm rot="13481795">
              <a:off x="5062058" y="1771062"/>
              <a:ext cx="468669" cy="1152128"/>
            </a:xfrm>
            <a:custGeom>
              <a:avLst/>
              <a:gdLst>
                <a:gd name="T0" fmla="*/ 0 w 384"/>
                <a:gd name="T1" fmla="*/ 2147483647 h 480"/>
                <a:gd name="T2" fmla="*/ 2147483647 w 384"/>
                <a:gd name="T3" fmla="*/ 2147483647 h 480"/>
                <a:gd name="T4" fmla="*/ 2147483647 w 384"/>
                <a:gd name="T5" fmla="*/ 2147483647 h 480"/>
                <a:gd name="T6" fmla="*/ 2147483647 w 384"/>
                <a:gd name="T7" fmla="*/ 0 h 480"/>
                <a:gd name="T8" fmla="*/ 2147483647 w 384"/>
                <a:gd name="T9" fmla="*/ 2147483647 h 480"/>
                <a:gd name="T10" fmla="*/ 2147483647 w 384"/>
                <a:gd name="T11" fmla="*/ 2147483647 h 480"/>
                <a:gd name="T12" fmla="*/ 2147483647 w 384"/>
                <a:gd name="T13" fmla="*/ 2147483647 h 480"/>
                <a:gd name="T14" fmla="*/ 0 w 384"/>
                <a:gd name="T15" fmla="*/ 2147483647 h 48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84"/>
                <a:gd name="T25" fmla="*/ 0 h 480"/>
                <a:gd name="T26" fmla="*/ 384 w 384"/>
                <a:gd name="T27" fmla="*/ 480 h 48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84" h="480">
                  <a:moveTo>
                    <a:pt x="0" y="384"/>
                  </a:moveTo>
                  <a:lnTo>
                    <a:pt x="288" y="96"/>
                  </a:lnTo>
                  <a:lnTo>
                    <a:pt x="240" y="96"/>
                  </a:lnTo>
                  <a:lnTo>
                    <a:pt x="384" y="0"/>
                  </a:lnTo>
                  <a:lnTo>
                    <a:pt x="384" y="96"/>
                  </a:lnTo>
                  <a:lnTo>
                    <a:pt x="336" y="96"/>
                  </a:lnTo>
                  <a:lnTo>
                    <a:pt x="144" y="480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5" name="TextBox 4"/>
            <p:cNvSpPr txBox="1"/>
            <p:nvPr/>
          </p:nvSpPr>
          <p:spPr>
            <a:xfrm rot="19924064">
              <a:off x="4600411" y="1958566"/>
              <a:ext cx="1109706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/>
                <a:t>1894-1895</a:t>
              </a:r>
              <a:endParaRPr lang="vi-VN" sz="1050" b="1" dirty="0"/>
            </a:p>
          </p:txBody>
        </p:sp>
      </p:grpSp>
      <p:grpSp>
        <p:nvGrpSpPr>
          <p:cNvPr id="1030" name="Group 1029"/>
          <p:cNvGrpSpPr/>
          <p:nvPr/>
        </p:nvGrpSpPr>
        <p:grpSpPr>
          <a:xfrm>
            <a:off x="3346552" y="2746491"/>
            <a:ext cx="1208758" cy="466176"/>
            <a:chOff x="2938069" y="3661990"/>
            <a:chExt cx="1611677" cy="621568"/>
          </a:xfrm>
        </p:grpSpPr>
        <p:sp>
          <p:nvSpPr>
            <p:cNvPr id="2" name="TextBox 1"/>
            <p:cNvSpPr txBox="1"/>
            <p:nvPr/>
          </p:nvSpPr>
          <p:spPr>
            <a:xfrm rot="19321159">
              <a:off x="3272854" y="3661990"/>
              <a:ext cx="10883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 err="1"/>
                <a:t>Năm</a:t>
              </a:r>
              <a:r>
                <a:rPr lang="en-US" sz="1050" b="1" dirty="0"/>
                <a:t> 1874</a:t>
              </a:r>
              <a:endParaRPr lang="vi-VN" sz="1050" b="1" dirty="0"/>
            </a:p>
          </p:txBody>
        </p:sp>
        <p:sp>
          <p:nvSpPr>
            <p:cNvPr id="22" name="Freeform 9"/>
            <p:cNvSpPr>
              <a:spLocks/>
            </p:cNvSpPr>
            <p:nvPr/>
          </p:nvSpPr>
          <p:spPr bwMode="auto">
            <a:xfrm rot="3947125">
              <a:off x="3516788" y="3250599"/>
              <a:ext cx="454240" cy="1611677"/>
            </a:xfrm>
            <a:custGeom>
              <a:avLst/>
              <a:gdLst>
                <a:gd name="T0" fmla="*/ 0 w 336"/>
                <a:gd name="T1" fmla="*/ 0 h 192"/>
                <a:gd name="T2" fmla="*/ 2147483647 w 336"/>
                <a:gd name="T3" fmla="*/ 0 h 192"/>
                <a:gd name="T4" fmla="*/ 2147483647 w 336"/>
                <a:gd name="T5" fmla="*/ 2147483647 h 192"/>
                <a:gd name="T6" fmla="*/ 2147483647 w 336"/>
                <a:gd name="T7" fmla="*/ 2147483647 h 192"/>
                <a:gd name="T8" fmla="*/ 2147483647 w 336"/>
                <a:gd name="T9" fmla="*/ 2147483647 h 192"/>
                <a:gd name="T10" fmla="*/ 2147483647 w 336"/>
                <a:gd name="T11" fmla="*/ 2147483647 h 192"/>
                <a:gd name="T12" fmla="*/ 2147483647 w 336"/>
                <a:gd name="T13" fmla="*/ 2147483647 h 192"/>
                <a:gd name="T14" fmla="*/ 0 w 336"/>
                <a:gd name="T15" fmla="*/ 0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6"/>
                <a:gd name="T25" fmla="*/ 0 h 192"/>
                <a:gd name="T26" fmla="*/ 336 w 336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6" h="192">
                  <a:moveTo>
                    <a:pt x="0" y="0"/>
                  </a:moveTo>
                  <a:lnTo>
                    <a:pt x="192" y="0"/>
                  </a:lnTo>
                  <a:lnTo>
                    <a:pt x="288" y="144"/>
                  </a:lnTo>
                  <a:lnTo>
                    <a:pt x="336" y="144"/>
                  </a:lnTo>
                  <a:lnTo>
                    <a:pt x="288" y="192"/>
                  </a:lnTo>
                  <a:lnTo>
                    <a:pt x="192" y="144"/>
                  </a:lnTo>
                  <a:lnTo>
                    <a:pt x="24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105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39002" y="519523"/>
            <a:ext cx="1121131" cy="599588"/>
            <a:chOff x="4499992" y="692697"/>
            <a:chExt cx="1494841" cy="799450"/>
          </a:xfrm>
        </p:grpSpPr>
        <p:sp>
          <p:nvSpPr>
            <p:cNvPr id="20" name="Freeform 9"/>
            <p:cNvSpPr>
              <a:spLocks/>
            </p:cNvSpPr>
            <p:nvPr/>
          </p:nvSpPr>
          <p:spPr bwMode="auto">
            <a:xfrm rot="10800000">
              <a:off x="5508104" y="692697"/>
              <a:ext cx="486729" cy="799450"/>
            </a:xfrm>
            <a:custGeom>
              <a:avLst/>
              <a:gdLst>
                <a:gd name="T0" fmla="*/ 0 w 336"/>
                <a:gd name="T1" fmla="*/ 0 h 192"/>
                <a:gd name="T2" fmla="*/ 2147483647 w 336"/>
                <a:gd name="T3" fmla="*/ 0 h 192"/>
                <a:gd name="T4" fmla="*/ 2147483647 w 336"/>
                <a:gd name="T5" fmla="*/ 2147483647 h 192"/>
                <a:gd name="T6" fmla="*/ 2147483647 w 336"/>
                <a:gd name="T7" fmla="*/ 2147483647 h 192"/>
                <a:gd name="T8" fmla="*/ 2147483647 w 336"/>
                <a:gd name="T9" fmla="*/ 2147483647 h 192"/>
                <a:gd name="T10" fmla="*/ 2147483647 w 336"/>
                <a:gd name="T11" fmla="*/ 2147483647 h 192"/>
                <a:gd name="T12" fmla="*/ 2147483647 w 336"/>
                <a:gd name="T13" fmla="*/ 2147483647 h 192"/>
                <a:gd name="T14" fmla="*/ 0 w 336"/>
                <a:gd name="T15" fmla="*/ 0 h 1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6"/>
                <a:gd name="T25" fmla="*/ 0 h 192"/>
                <a:gd name="T26" fmla="*/ 336 w 336"/>
                <a:gd name="T27" fmla="*/ 192 h 192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6" h="192">
                  <a:moveTo>
                    <a:pt x="0" y="0"/>
                  </a:moveTo>
                  <a:lnTo>
                    <a:pt x="192" y="0"/>
                  </a:lnTo>
                  <a:lnTo>
                    <a:pt x="288" y="144"/>
                  </a:lnTo>
                  <a:lnTo>
                    <a:pt x="336" y="144"/>
                  </a:lnTo>
                  <a:lnTo>
                    <a:pt x="288" y="192"/>
                  </a:lnTo>
                  <a:lnTo>
                    <a:pt x="192" y="144"/>
                  </a:lnTo>
                  <a:lnTo>
                    <a:pt x="240" y="1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vi-VN" sz="105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499992" y="980727"/>
              <a:ext cx="12961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b="1" dirty="0"/>
                <a:t>1904-1905</a:t>
              </a:r>
              <a:endParaRPr lang="vi-VN" sz="1050" b="1" dirty="0"/>
            </a:p>
          </p:txBody>
        </p:sp>
      </p:grpSp>
      <p:sp>
        <p:nvSpPr>
          <p:cNvPr id="1024" name="Rounded Rectangular Callout 1023"/>
          <p:cNvSpPr/>
          <p:nvPr/>
        </p:nvSpPr>
        <p:spPr>
          <a:xfrm>
            <a:off x="6408204" y="573529"/>
            <a:ext cx="1547813" cy="891713"/>
          </a:xfrm>
          <a:prstGeom prst="wedgeRoundRectCallout">
            <a:avLst>
              <a:gd name="adj1" fmla="val -107303"/>
              <a:gd name="adj2" fmla="val -51257"/>
              <a:gd name="adj3" fmla="val 16667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 sz="1050"/>
          </a:p>
        </p:txBody>
      </p:sp>
      <p:grpSp>
        <p:nvGrpSpPr>
          <p:cNvPr id="1028" name="Group 1027"/>
          <p:cNvGrpSpPr/>
          <p:nvPr/>
        </p:nvGrpSpPr>
        <p:grpSpPr>
          <a:xfrm>
            <a:off x="1088994" y="3042329"/>
            <a:ext cx="1646802" cy="956661"/>
            <a:chOff x="-72008" y="4056437"/>
            <a:chExt cx="2195736" cy="1275548"/>
          </a:xfrm>
        </p:grpSpPr>
        <p:sp>
          <p:nvSpPr>
            <p:cNvPr id="1027" name="Rounded Rectangular Callout 1026"/>
            <p:cNvSpPr/>
            <p:nvPr/>
          </p:nvSpPr>
          <p:spPr>
            <a:xfrm>
              <a:off x="0" y="4056437"/>
              <a:ext cx="2051720" cy="1172763"/>
            </a:xfrm>
            <a:prstGeom prst="wedgeRoundRectCallout">
              <a:avLst>
                <a:gd name="adj1" fmla="val 81901"/>
                <a:gd name="adj2" fmla="val 6039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sp>
          <p:nvSpPr>
            <p:cNvPr id="28" name="TextBox 53"/>
            <p:cNvSpPr txBox="1">
              <a:spLocks noChangeArrowheads="1"/>
            </p:cNvSpPr>
            <p:nvPr/>
          </p:nvSpPr>
          <p:spPr bwMode="auto">
            <a:xfrm>
              <a:off x="-72008" y="4100878"/>
              <a:ext cx="2195736" cy="1231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02287E"/>
                  </a:solidFill>
                  <a:latin typeface="Arial" pitchFamily="34" charset="0"/>
                </a:rPr>
                <a:t>Chiến</a:t>
              </a:r>
              <a:r>
                <a:rPr lang="en-US" sz="1800" b="1" dirty="0">
                  <a:solidFill>
                    <a:srgbClr val="02287E"/>
                  </a:solidFill>
                  <a:latin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2287E"/>
                  </a:solidFill>
                  <a:latin typeface="Arial" pitchFamily="34" charset="0"/>
                </a:rPr>
                <a:t>tranh</a:t>
              </a:r>
              <a:r>
                <a:rPr lang="en-US" sz="1800" b="1" dirty="0">
                  <a:solidFill>
                    <a:srgbClr val="02287E"/>
                  </a:solidFill>
                  <a:latin typeface="Arial" pitchFamily="34" charset="0"/>
                </a:rPr>
                <a:t> </a:t>
              </a:r>
            </a:p>
            <a:p>
              <a:pPr algn="ctr"/>
              <a:r>
                <a:rPr lang="en-US" sz="1800" b="1" dirty="0" err="1">
                  <a:solidFill>
                    <a:srgbClr val="02287E"/>
                  </a:solidFill>
                  <a:latin typeface="Arial" pitchFamily="34" charset="0"/>
                </a:rPr>
                <a:t>Đài</a:t>
              </a:r>
              <a:r>
                <a:rPr lang="en-US" sz="1800" b="1" dirty="0">
                  <a:solidFill>
                    <a:srgbClr val="02287E"/>
                  </a:solidFill>
                  <a:latin typeface="Arial" pitchFamily="34" charset="0"/>
                </a:rPr>
                <a:t> Loan 1874</a:t>
              </a:r>
            </a:p>
          </p:txBody>
        </p:sp>
      </p:grpSp>
      <p:grpSp>
        <p:nvGrpSpPr>
          <p:cNvPr id="1029" name="Group 1028"/>
          <p:cNvGrpSpPr/>
          <p:nvPr/>
        </p:nvGrpSpPr>
        <p:grpSpPr>
          <a:xfrm>
            <a:off x="1143000" y="1131444"/>
            <a:ext cx="1646802" cy="954253"/>
            <a:chOff x="0" y="1218804"/>
            <a:chExt cx="2195736" cy="1272337"/>
          </a:xfrm>
        </p:grpSpPr>
        <p:sp>
          <p:nvSpPr>
            <p:cNvPr id="1025" name="Rounded Rectangular Callout 1024"/>
            <p:cNvSpPr/>
            <p:nvPr/>
          </p:nvSpPr>
          <p:spPr>
            <a:xfrm>
              <a:off x="107504" y="1236436"/>
              <a:ext cx="2016224" cy="1254705"/>
            </a:xfrm>
            <a:prstGeom prst="wedgeRoundRectCallout">
              <a:avLst>
                <a:gd name="adj1" fmla="val 140865"/>
                <a:gd name="adj2" fmla="val 40335"/>
                <a:gd name="adj3" fmla="val 16667"/>
              </a:avLst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 sz="1050"/>
            </a:p>
          </p:txBody>
        </p:sp>
        <p:sp>
          <p:nvSpPr>
            <p:cNvPr id="36" name="TextBox 53"/>
            <p:cNvSpPr txBox="1">
              <a:spLocks noChangeArrowheads="1"/>
            </p:cNvSpPr>
            <p:nvPr/>
          </p:nvSpPr>
          <p:spPr bwMode="auto">
            <a:xfrm>
              <a:off x="0" y="1218804"/>
              <a:ext cx="2195736" cy="1231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solidFill>
                    <a:srgbClr val="02287E"/>
                  </a:solidFill>
                  <a:latin typeface="Arial" pitchFamily="34" charset="0"/>
                </a:rPr>
                <a:t>Chiến</a:t>
              </a:r>
              <a:r>
                <a:rPr lang="en-US" sz="1800" b="1" dirty="0">
                  <a:solidFill>
                    <a:srgbClr val="02287E"/>
                  </a:solidFill>
                  <a:latin typeface="Arial" pitchFamily="34" charset="0"/>
                </a:rPr>
                <a:t> </a:t>
              </a:r>
              <a:r>
                <a:rPr lang="en-US" sz="1800" b="1" dirty="0" err="1">
                  <a:solidFill>
                    <a:srgbClr val="02287E"/>
                  </a:solidFill>
                  <a:latin typeface="Arial" pitchFamily="34" charset="0"/>
                </a:rPr>
                <a:t>tranh</a:t>
              </a:r>
              <a:r>
                <a:rPr lang="en-US" sz="1800" b="1" dirty="0">
                  <a:solidFill>
                    <a:srgbClr val="02287E"/>
                  </a:solidFill>
                  <a:latin typeface="Arial" pitchFamily="34" charset="0"/>
                </a:rPr>
                <a:t> </a:t>
              </a:r>
            </a:p>
            <a:p>
              <a:pPr algn="ctr"/>
              <a:r>
                <a:rPr lang="en-US" sz="1800" b="1" dirty="0" err="1">
                  <a:solidFill>
                    <a:srgbClr val="02287E"/>
                  </a:solidFill>
                  <a:latin typeface="Arial" pitchFamily="34" charset="0"/>
                </a:rPr>
                <a:t>Trung</a:t>
              </a:r>
              <a:r>
                <a:rPr lang="en-US" sz="1800" b="1" dirty="0">
                  <a:solidFill>
                    <a:srgbClr val="02287E"/>
                  </a:solidFill>
                  <a:latin typeface="Arial" pitchFamily="34" charset="0"/>
                </a:rPr>
                <a:t> - </a:t>
              </a:r>
              <a:r>
                <a:rPr lang="en-US" sz="1800" b="1" dirty="0" err="1">
                  <a:solidFill>
                    <a:srgbClr val="02287E"/>
                  </a:solidFill>
                  <a:latin typeface="Arial" pitchFamily="34" charset="0"/>
                </a:rPr>
                <a:t>Nhật</a:t>
              </a:r>
              <a:endParaRPr lang="en-US" sz="1800" b="1" dirty="0">
                <a:solidFill>
                  <a:srgbClr val="02287E"/>
                </a:solidFill>
                <a:latin typeface="Arial" pitchFamily="34" charset="0"/>
              </a:endParaRPr>
            </a:p>
            <a:p>
              <a:pPr algn="ctr"/>
              <a:r>
                <a:rPr lang="en-US" sz="1800" b="1" dirty="0">
                  <a:solidFill>
                    <a:srgbClr val="02287E"/>
                  </a:solidFill>
                  <a:latin typeface="Arial" pitchFamily="34" charset="0"/>
                </a:rPr>
                <a:t>1894-1895</a:t>
              </a:r>
            </a:p>
          </p:txBody>
        </p:sp>
      </p:grpSp>
      <p:sp>
        <p:nvSpPr>
          <p:cNvPr id="37" name="TextBox 53"/>
          <p:cNvSpPr txBox="1">
            <a:spLocks noChangeArrowheads="1"/>
          </p:cNvSpPr>
          <p:nvPr/>
        </p:nvSpPr>
        <p:spPr bwMode="auto">
          <a:xfrm>
            <a:off x="6408204" y="627534"/>
            <a:ext cx="1646802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 err="1">
                <a:solidFill>
                  <a:srgbClr val="02287E"/>
                </a:solidFill>
                <a:latin typeface="Arial" pitchFamily="34" charset="0"/>
              </a:rPr>
              <a:t>Chiến</a:t>
            </a:r>
            <a:r>
              <a:rPr lang="en-US" sz="1800" b="1" dirty="0">
                <a:solidFill>
                  <a:srgbClr val="02287E"/>
                </a:solidFill>
                <a:latin typeface="Arial" pitchFamily="34" charset="0"/>
              </a:rPr>
              <a:t> </a:t>
            </a:r>
            <a:r>
              <a:rPr lang="en-US" sz="1800" b="1" dirty="0" err="1">
                <a:solidFill>
                  <a:srgbClr val="02287E"/>
                </a:solidFill>
                <a:latin typeface="Arial" pitchFamily="34" charset="0"/>
              </a:rPr>
              <a:t>tranh</a:t>
            </a:r>
            <a:r>
              <a:rPr lang="en-US" sz="1800" b="1" dirty="0">
                <a:solidFill>
                  <a:srgbClr val="02287E"/>
                </a:solidFill>
                <a:latin typeface="Arial" pitchFamily="34" charset="0"/>
              </a:rPr>
              <a:t> </a:t>
            </a:r>
          </a:p>
          <a:p>
            <a:pPr algn="ctr"/>
            <a:r>
              <a:rPr lang="en-US" sz="1800" b="1" dirty="0" err="1">
                <a:solidFill>
                  <a:srgbClr val="02287E"/>
                </a:solidFill>
                <a:latin typeface="Arial" pitchFamily="34" charset="0"/>
              </a:rPr>
              <a:t>Nga</a:t>
            </a:r>
            <a:r>
              <a:rPr lang="en-US" sz="1800" b="1" dirty="0">
                <a:solidFill>
                  <a:srgbClr val="02287E"/>
                </a:solidFill>
                <a:latin typeface="Arial" pitchFamily="34" charset="0"/>
              </a:rPr>
              <a:t> - </a:t>
            </a:r>
            <a:r>
              <a:rPr lang="en-US" sz="1800" b="1" dirty="0" err="1">
                <a:solidFill>
                  <a:srgbClr val="02287E"/>
                </a:solidFill>
                <a:latin typeface="Arial" pitchFamily="34" charset="0"/>
              </a:rPr>
              <a:t>Nhật</a:t>
            </a:r>
            <a:endParaRPr lang="en-US" sz="1800" b="1" dirty="0">
              <a:solidFill>
                <a:srgbClr val="02287E"/>
              </a:solidFill>
              <a:latin typeface="Arial" pitchFamily="34" charset="0"/>
            </a:endParaRPr>
          </a:p>
          <a:p>
            <a:pPr algn="ctr"/>
            <a:r>
              <a:rPr lang="en-US" sz="1800" b="1" dirty="0">
                <a:solidFill>
                  <a:srgbClr val="02287E"/>
                </a:solidFill>
                <a:latin typeface="Arial" pitchFamily="34" charset="0"/>
              </a:rPr>
              <a:t>1904-1905</a:t>
            </a:r>
          </a:p>
        </p:txBody>
      </p:sp>
      <p:pic>
        <p:nvPicPr>
          <p:cNvPr id="41" name="Picture 36" descr="N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68" y="141480"/>
            <a:ext cx="396409" cy="558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4992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5340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5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  <p:bldP spid="1024" grpId="0" animBg="1"/>
      <p:bldP spid="3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03222" y="85065"/>
            <a:ext cx="68235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Tx/>
              <a:buChar char="-"/>
            </a:pPr>
            <a:r>
              <a:rPr lang="vi-VN" sz="2600" b="1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 </a:t>
            </a:r>
            <a:r>
              <a:rPr lang="vi-VN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nội: Bần cùng hóa nhân dân lao động; Bóc lột công nhân nặng nề. </a:t>
            </a:r>
            <a:endParaRPr lang="en-US" sz="2600" b="1" dirty="0" smtClean="0">
              <a:solidFill>
                <a:srgbClr val="0228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Tx/>
              <a:buChar char="-"/>
            </a:pPr>
            <a:r>
              <a:rPr lang="vi-VN" sz="2600" b="1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</a:t>
            </a:r>
            <a:r>
              <a:rPr lang="vi-VN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1901, Đảng </a:t>
            </a:r>
            <a:r>
              <a:rPr lang="en-US" sz="2600" b="1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 hội dân chủ</a:t>
            </a:r>
            <a:r>
              <a:rPr lang="vi-VN" sz="2600" b="1" dirty="0" smtClean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600" b="1" dirty="0">
                <a:solidFill>
                  <a:srgbClr val="02287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 lập.</a:t>
            </a:r>
            <a:endParaRPr lang="en-US" sz="2600" b="1" dirty="0">
              <a:solidFill>
                <a:srgbClr val="02287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Freeform 3"/>
          <p:cNvSpPr>
            <a:spLocks/>
          </p:cNvSpPr>
          <p:nvPr/>
        </p:nvSpPr>
        <p:spPr bwMode="gray">
          <a:xfrm>
            <a:off x="1677261" y="2483119"/>
            <a:ext cx="5629275" cy="2043113"/>
          </a:xfrm>
          <a:custGeom>
            <a:avLst/>
            <a:gdLst>
              <a:gd name="T0" fmla="*/ 1422 w 4728"/>
              <a:gd name="T1" fmla="*/ 3 h 1686"/>
              <a:gd name="T2" fmla="*/ 192 w 4728"/>
              <a:gd name="T3" fmla="*/ 705 h 1686"/>
              <a:gd name="T4" fmla="*/ 1096 w 4728"/>
              <a:gd name="T5" fmla="*/ 1292 h 1686"/>
              <a:gd name="T6" fmla="*/ 2388 w 4728"/>
              <a:gd name="T7" fmla="*/ 1428 h 1686"/>
              <a:gd name="T8" fmla="*/ 3672 w 4728"/>
              <a:gd name="T9" fmla="*/ 1275 h 1686"/>
              <a:gd name="T10" fmla="*/ 4524 w 4728"/>
              <a:gd name="T11" fmla="*/ 705 h 1686"/>
              <a:gd name="T12" fmla="*/ 3294 w 4728"/>
              <a:gd name="T13" fmla="*/ 27 h 1686"/>
              <a:gd name="T14" fmla="*/ 4704 w 4728"/>
              <a:gd name="T15" fmla="*/ 717 h 1686"/>
              <a:gd name="T16" fmla="*/ 3798 w 4728"/>
              <a:gd name="T17" fmla="*/ 1488 h 1686"/>
              <a:gd name="T18" fmla="*/ 2412 w 4728"/>
              <a:gd name="T19" fmla="*/ 1683 h 1686"/>
              <a:gd name="T20" fmla="*/ 972 w 4728"/>
              <a:gd name="T21" fmla="*/ 1506 h 1686"/>
              <a:gd name="T22" fmla="*/ 24 w 4728"/>
              <a:gd name="T23" fmla="*/ 723 h 1686"/>
              <a:gd name="T24" fmla="*/ 1422 w 4728"/>
              <a:gd name="T25" fmla="*/ 3 h 1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4728" h="1686">
                <a:moveTo>
                  <a:pt x="1422" y="3"/>
                </a:moveTo>
                <a:cubicBezTo>
                  <a:pt x="1450" y="0"/>
                  <a:pt x="252" y="159"/>
                  <a:pt x="192" y="705"/>
                </a:cubicBezTo>
                <a:cubicBezTo>
                  <a:pt x="222" y="1041"/>
                  <a:pt x="828" y="1203"/>
                  <a:pt x="1096" y="1292"/>
                </a:cubicBezTo>
                <a:cubicBezTo>
                  <a:pt x="1364" y="1381"/>
                  <a:pt x="1955" y="1428"/>
                  <a:pt x="2388" y="1428"/>
                </a:cubicBezTo>
                <a:cubicBezTo>
                  <a:pt x="2821" y="1428"/>
                  <a:pt x="3307" y="1379"/>
                  <a:pt x="3672" y="1275"/>
                </a:cubicBezTo>
                <a:cubicBezTo>
                  <a:pt x="4037" y="1171"/>
                  <a:pt x="4506" y="987"/>
                  <a:pt x="4524" y="705"/>
                </a:cubicBezTo>
                <a:cubicBezTo>
                  <a:pt x="4518" y="207"/>
                  <a:pt x="3269" y="50"/>
                  <a:pt x="3294" y="27"/>
                </a:cubicBezTo>
                <a:cubicBezTo>
                  <a:pt x="3324" y="29"/>
                  <a:pt x="4674" y="201"/>
                  <a:pt x="4704" y="717"/>
                </a:cubicBezTo>
                <a:cubicBezTo>
                  <a:pt x="4728" y="1077"/>
                  <a:pt x="4236" y="1365"/>
                  <a:pt x="3798" y="1488"/>
                </a:cubicBezTo>
                <a:cubicBezTo>
                  <a:pt x="3360" y="1611"/>
                  <a:pt x="2883" y="1680"/>
                  <a:pt x="2412" y="1683"/>
                </a:cubicBezTo>
                <a:cubicBezTo>
                  <a:pt x="1941" y="1686"/>
                  <a:pt x="1374" y="1644"/>
                  <a:pt x="972" y="1506"/>
                </a:cubicBezTo>
                <a:cubicBezTo>
                  <a:pt x="570" y="1368"/>
                  <a:pt x="0" y="1173"/>
                  <a:pt x="24" y="723"/>
                </a:cubicBezTo>
                <a:cubicBezTo>
                  <a:pt x="42" y="117"/>
                  <a:pt x="1394" y="6"/>
                  <a:pt x="1422" y="3"/>
                </a:cubicBez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100000">
                <a:schemeClr val="tx2">
                  <a:gamma/>
                  <a:tint val="19216"/>
                  <a:invGamma/>
                </a:schemeClr>
              </a:gs>
            </a:gsLst>
            <a:lin ang="5400000" scaled="1"/>
          </a:gradFill>
          <a:ln>
            <a:noFill/>
          </a:ln>
          <a:effectLst/>
          <a:scene3d>
            <a:camera prst="legacyObliqueBottom">
              <a:rot lat="21299999" lon="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chemeClr val="tx2"/>
            </a:extrusionClr>
          </a:sp3d>
          <a:extLst>
            <a:ext uri="{91240B29-F687-4F45-9708-019B960494DF}">
              <a14:hiddenLine xmlns:a14="http://schemas.microsoft.com/office/drawing/2010/main" w="9525" cap="flat" cmpd="sng">
                <a:noFill/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237256" dir="4468553" algn="ctr" rotWithShape="0">
                    <a:schemeClr val="tx1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/>
          <a:p>
            <a:endParaRPr lang="vi-VN" sz="1050"/>
          </a:p>
        </p:txBody>
      </p:sp>
      <p:grpSp>
        <p:nvGrpSpPr>
          <p:cNvPr id="32" name="Group 31"/>
          <p:cNvGrpSpPr/>
          <p:nvPr/>
        </p:nvGrpSpPr>
        <p:grpSpPr>
          <a:xfrm>
            <a:off x="1186481" y="1377727"/>
            <a:ext cx="6593235" cy="2175773"/>
            <a:chOff x="173508" y="1124744"/>
            <a:chExt cx="8790979" cy="2901030"/>
          </a:xfrm>
        </p:grpSpPr>
        <p:grpSp>
          <p:nvGrpSpPr>
            <p:cNvPr id="33" name="Group 4"/>
            <p:cNvGrpSpPr>
              <a:grpSpLocks/>
            </p:cNvGrpSpPr>
            <p:nvPr/>
          </p:nvGrpSpPr>
          <p:grpSpPr bwMode="auto">
            <a:xfrm>
              <a:off x="2082800" y="1990327"/>
              <a:ext cx="5153496" cy="2035447"/>
              <a:chOff x="1383" y="1362"/>
              <a:chExt cx="2826" cy="645"/>
            </a:xfrm>
          </p:grpSpPr>
          <p:sp>
            <p:nvSpPr>
              <p:cNvPr id="43" name="Oval 5"/>
              <p:cNvSpPr>
                <a:spLocks noChangeArrowheads="1"/>
              </p:cNvSpPr>
              <p:nvPr/>
            </p:nvSpPr>
            <p:spPr bwMode="ltGray">
              <a:xfrm>
                <a:off x="1383" y="1394"/>
                <a:ext cx="2824" cy="584"/>
              </a:xfrm>
              <a:prstGeom prst="ellipse">
                <a:avLst/>
              </a:prstGeom>
              <a:ln>
                <a:noFill/>
              </a:ln>
              <a:extLst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vi-VN" sz="1050"/>
              </a:p>
            </p:txBody>
          </p:sp>
          <p:sp>
            <p:nvSpPr>
              <p:cNvPr id="44" name="Oval 6"/>
              <p:cNvSpPr>
                <a:spLocks noChangeArrowheads="1"/>
              </p:cNvSpPr>
              <p:nvPr/>
            </p:nvSpPr>
            <p:spPr bwMode="ltGray">
              <a:xfrm>
                <a:off x="1383" y="1455"/>
                <a:ext cx="2826" cy="552"/>
              </a:xfrm>
              <a:prstGeom prst="ellipse">
                <a:avLst/>
              </a:prstGeom>
              <a:ln>
                <a:noFill/>
              </a:ln>
              <a:extLst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vi-VN" sz="1050"/>
              </a:p>
            </p:txBody>
          </p:sp>
          <p:sp>
            <p:nvSpPr>
              <p:cNvPr id="45" name="Oval 7"/>
              <p:cNvSpPr>
                <a:spLocks noChangeArrowheads="1"/>
              </p:cNvSpPr>
              <p:nvPr/>
            </p:nvSpPr>
            <p:spPr bwMode="ltGray">
              <a:xfrm>
                <a:off x="1385" y="1362"/>
                <a:ext cx="2808" cy="544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>
                      <a:tint val="66000"/>
                      <a:satMod val="160000"/>
                    </a:schemeClr>
                  </a:gs>
                  <a:gs pos="50000">
                    <a:schemeClr val="accent3">
                      <a:tint val="44500"/>
                      <a:satMod val="160000"/>
                    </a:schemeClr>
                  </a:gs>
                  <a:gs pos="100000">
                    <a:schemeClr val="accent3">
                      <a:tint val="23500"/>
                      <a:satMod val="16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/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vi-VN" sz="1050"/>
              </a:p>
            </p:txBody>
          </p:sp>
        </p:grpSp>
        <p:sp>
          <p:nvSpPr>
            <p:cNvPr id="34" name="AutoShape 8"/>
            <p:cNvSpPr>
              <a:spLocks noChangeArrowheads="1"/>
            </p:cNvSpPr>
            <p:nvPr/>
          </p:nvSpPr>
          <p:spPr bwMode="gray">
            <a:xfrm>
              <a:off x="2267744" y="2852936"/>
              <a:ext cx="566738" cy="368300"/>
            </a:xfrm>
            <a:prstGeom prst="cube">
              <a:avLst>
                <a:gd name="adj" fmla="val 48171"/>
              </a:avLst>
            </a:prstGeom>
            <a:solidFill>
              <a:srgbClr val="969696"/>
            </a:solidFill>
            <a:ln>
              <a:noFill/>
            </a:ln>
            <a:effectLst>
              <a:prstShdw prst="shdw12">
                <a:schemeClr val="tx1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sz="1050"/>
            </a:p>
          </p:txBody>
        </p:sp>
        <p:sp>
          <p:nvSpPr>
            <p:cNvPr id="35" name="AutoShape 9"/>
            <p:cNvSpPr>
              <a:spLocks noChangeArrowheads="1"/>
            </p:cNvSpPr>
            <p:nvPr/>
          </p:nvSpPr>
          <p:spPr bwMode="ltGray">
            <a:xfrm>
              <a:off x="323528" y="2037656"/>
              <a:ext cx="3930972" cy="959296"/>
            </a:xfrm>
            <a:prstGeom prst="cube">
              <a:avLst>
                <a:gd name="adj" fmla="val 24338"/>
              </a:avLst>
            </a:prstGeom>
            <a:ln>
              <a:noFill/>
            </a:ln>
            <a:extLst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vi-VN" sz="1050"/>
            </a:p>
          </p:txBody>
        </p:sp>
        <p:sp>
          <p:nvSpPr>
            <p:cNvPr id="36" name="AutoShape 10"/>
            <p:cNvSpPr>
              <a:spLocks noChangeArrowheads="1"/>
            </p:cNvSpPr>
            <p:nvPr/>
          </p:nvSpPr>
          <p:spPr bwMode="gray">
            <a:xfrm>
              <a:off x="4297363" y="1682056"/>
              <a:ext cx="566737" cy="1144587"/>
            </a:xfrm>
            <a:prstGeom prst="cube">
              <a:avLst>
                <a:gd name="adj" fmla="val 48171"/>
              </a:avLst>
            </a:prstGeom>
            <a:solidFill>
              <a:srgbClr val="969696"/>
            </a:solidFill>
            <a:ln>
              <a:noFill/>
            </a:ln>
            <a:effectLst>
              <a:prstShdw prst="shdw12">
                <a:schemeClr val="tx1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sz="1050"/>
            </a:p>
          </p:txBody>
        </p:sp>
        <p:sp>
          <p:nvSpPr>
            <p:cNvPr id="37" name="AutoShape 11"/>
            <p:cNvSpPr>
              <a:spLocks noChangeArrowheads="1"/>
            </p:cNvSpPr>
            <p:nvPr/>
          </p:nvSpPr>
          <p:spPr bwMode="ltGray">
            <a:xfrm>
              <a:off x="3384550" y="1124744"/>
              <a:ext cx="2406650" cy="839887"/>
            </a:xfrm>
            <a:prstGeom prst="cube">
              <a:avLst>
                <a:gd name="adj" fmla="val 24338"/>
              </a:avLst>
            </a:prstGeom>
            <a:ln>
              <a:noFill/>
            </a:ln>
            <a:extLst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vi-VN" sz="1050"/>
            </a:p>
          </p:txBody>
        </p:sp>
        <p:sp>
          <p:nvSpPr>
            <p:cNvPr id="38" name="AutoShape 12"/>
            <p:cNvSpPr>
              <a:spLocks noChangeArrowheads="1"/>
            </p:cNvSpPr>
            <p:nvPr/>
          </p:nvSpPr>
          <p:spPr bwMode="gray">
            <a:xfrm>
              <a:off x="6309518" y="2780928"/>
              <a:ext cx="566738" cy="368300"/>
            </a:xfrm>
            <a:prstGeom prst="cube">
              <a:avLst>
                <a:gd name="adj" fmla="val 48171"/>
              </a:avLst>
            </a:prstGeom>
            <a:solidFill>
              <a:srgbClr val="969696"/>
            </a:solidFill>
            <a:ln>
              <a:noFill/>
            </a:ln>
            <a:effectLst>
              <a:prstShdw prst="shdw12">
                <a:schemeClr val="tx1">
                  <a:alpha val="50000"/>
                </a:schemeClr>
              </a:prst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vi-VN" sz="1050"/>
            </a:p>
          </p:txBody>
        </p:sp>
        <p:sp>
          <p:nvSpPr>
            <p:cNvPr id="39" name="AutoShape 13"/>
            <p:cNvSpPr>
              <a:spLocks noChangeArrowheads="1"/>
            </p:cNvSpPr>
            <p:nvPr/>
          </p:nvSpPr>
          <p:spPr bwMode="ltGray">
            <a:xfrm>
              <a:off x="4963726" y="1951172"/>
              <a:ext cx="4000761" cy="973771"/>
            </a:xfrm>
            <a:prstGeom prst="cube">
              <a:avLst>
                <a:gd name="adj" fmla="val 24338"/>
              </a:avLst>
            </a:prstGeom>
            <a:ln>
              <a:noFill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vi-VN" sz="1050"/>
            </a:p>
          </p:txBody>
        </p:sp>
        <p:sp>
          <p:nvSpPr>
            <p:cNvPr id="40" name="Rectangle 14"/>
            <p:cNvSpPr>
              <a:spLocks noChangeArrowheads="1"/>
            </p:cNvSpPr>
            <p:nvPr/>
          </p:nvSpPr>
          <p:spPr bwMode="black">
            <a:xfrm>
              <a:off x="173508" y="2173840"/>
              <a:ext cx="4188470" cy="861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1C1C1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cs typeface="Arial" charset="0"/>
                </a:rPr>
                <a:t>Quyền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sở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hữu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ruộng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đất</a:t>
              </a:r>
              <a:endParaRPr lang="en-US" sz="1800" b="1" dirty="0">
                <a:cs typeface="Arial" charset="0"/>
              </a:endParaRPr>
            </a:p>
            <a:p>
              <a:pPr algn="ctr"/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phong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kiến</a:t>
              </a:r>
              <a:endParaRPr lang="en-US" sz="1800" b="1" dirty="0">
                <a:cs typeface="Arial" charset="0"/>
              </a:endParaRPr>
            </a:p>
          </p:txBody>
        </p:sp>
        <p:sp>
          <p:nvSpPr>
            <p:cNvPr id="41" name="Rectangle 16"/>
            <p:cNvSpPr>
              <a:spLocks noChangeArrowheads="1"/>
            </p:cNvSpPr>
            <p:nvPr/>
          </p:nvSpPr>
          <p:spPr bwMode="black">
            <a:xfrm>
              <a:off x="3131839" y="1412776"/>
              <a:ext cx="2763317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1C1C1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/>
                <a:t>THIÊN HOÀNG</a:t>
              </a:r>
            </a:p>
          </p:txBody>
        </p:sp>
        <p:sp>
          <p:nvSpPr>
            <p:cNvPr id="42" name="Rectangle 14"/>
            <p:cNvSpPr>
              <a:spLocks noChangeArrowheads="1"/>
            </p:cNvSpPr>
            <p:nvPr/>
          </p:nvSpPr>
          <p:spPr bwMode="black">
            <a:xfrm>
              <a:off x="4776017" y="2114046"/>
              <a:ext cx="4188470" cy="861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1C1C1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1800" b="1" dirty="0" err="1">
                  <a:cs typeface="Arial" charset="0"/>
                </a:rPr>
                <a:t>Xây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dựng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đất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nước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bằng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sức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mạnh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quân</a:t>
              </a:r>
              <a:r>
                <a:rPr lang="en-US" sz="1800" b="1" dirty="0">
                  <a:cs typeface="Arial" charset="0"/>
                </a:rPr>
                <a:t> </a:t>
              </a:r>
              <a:r>
                <a:rPr lang="en-US" sz="1800" b="1" dirty="0" err="1">
                  <a:cs typeface="Arial" charset="0"/>
                </a:rPr>
                <a:t>sự</a:t>
              </a:r>
              <a:endParaRPr lang="en-US" sz="1800" b="1" dirty="0">
                <a:cs typeface="Arial" charset="0"/>
              </a:endParaRPr>
            </a:p>
          </p:txBody>
        </p:sp>
      </p:grpSp>
      <p:grpSp>
        <p:nvGrpSpPr>
          <p:cNvPr id="47" name="Group 20"/>
          <p:cNvGrpSpPr>
            <a:grpSpLocks/>
          </p:cNvGrpSpPr>
          <p:nvPr/>
        </p:nvGrpSpPr>
        <p:grpSpPr bwMode="auto">
          <a:xfrm>
            <a:off x="3789200" y="3446312"/>
            <a:ext cx="1771650" cy="1714500"/>
            <a:chOff x="2457" y="2000"/>
            <a:chExt cx="901" cy="888"/>
          </a:xfrm>
        </p:grpSpPr>
        <p:pic>
          <p:nvPicPr>
            <p:cNvPr id="48" name="Picture 21" descr="circuler_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2457" y="2000"/>
              <a:ext cx="901" cy="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Oval 22"/>
            <p:cNvSpPr>
              <a:spLocks noChangeArrowheads="1"/>
            </p:cNvSpPr>
            <p:nvPr/>
          </p:nvSpPr>
          <p:spPr bwMode="ltGray">
            <a:xfrm>
              <a:off x="2457" y="2000"/>
              <a:ext cx="895" cy="888"/>
            </a:xfrm>
            <a:prstGeom prst="ellipse">
              <a:avLst/>
            </a:prstGeom>
            <a:gradFill rotWithShape="1">
              <a:gsLst>
                <a:gs pos="0">
                  <a:srgbClr val="F8F8F8">
                    <a:gamma/>
                    <a:shade val="26275"/>
                    <a:invGamma/>
                    <a:alpha val="89999"/>
                  </a:srgbClr>
                </a:gs>
                <a:gs pos="50000">
                  <a:srgbClr val="F8F8F8">
                    <a:alpha val="45000"/>
                  </a:srgbClr>
                </a:gs>
                <a:gs pos="100000">
                  <a:srgbClr val="F8F8F8">
                    <a:gamma/>
                    <a:shade val="26275"/>
                    <a:invGamma/>
                    <a:alpha val="89999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1050"/>
            </a:p>
          </p:txBody>
        </p:sp>
        <p:sp>
          <p:nvSpPr>
            <p:cNvPr id="50" name="Freeform 23"/>
            <p:cNvSpPr>
              <a:spLocks/>
            </p:cNvSpPr>
            <p:nvPr/>
          </p:nvSpPr>
          <p:spPr bwMode="ltGray">
            <a:xfrm>
              <a:off x="2550" y="2018"/>
              <a:ext cx="703" cy="308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DDDDDD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BBF6EE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vi-VN" sz="1050"/>
            </a:p>
          </p:txBody>
        </p:sp>
        <p:grpSp>
          <p:nvGrpSpPr>
            <p:cNvPr id="51" name="Group 24"/>
            <p:cNvGrpSpPr>
              <a:grpSpLocks/>
            </p:cNvGrpSpPr>
            <p:nvPr/>
          </p:nvGrpSpPr>
          <p:grpSpPr bwMode="auto">
            <a:xfrm rot="-1297425" flipH="1" flipV="1">
              <a:off x="2525" y="2693"/>
              <a:ext cx="781" cy="188"/>
              <a:chOff x="2532" y="1051"/>
              <a:chExt cx="893" cy="246"/>
            </a:xfrm>
          </p:grpSpPr>
          <p:grpSp>
            <p:nvGrpSpPr>
              <p:cNvPr id="52" name="Group 25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</p:grpSpPr>
            <p:sp>
              <p:nvSpPr>
                <p:cNvPr id="58" name="AutoShape 26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 sz="1050"/>
                </a:p>
              </p:txBody>
            </p:sp>
            <p:sp>
              <p:nvSpPr>
                <p:cNvPr id="59" name="AutoShape 27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 sz="1050"/>
                </a:p>
              </p:txBody>
            </p:sp>
            <p:sp>
              <p:nvSpPr>
                <p:cNvPr id="60" name="AutoShape 28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 sz="1050"/>
                </a:p>
              </p:txBody>
            </p:sp>
            <p:sp>
              <p:nvSpPr>
                <p:cNvPr id="61" name="AutoShape 29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 sz="1050"/>
                </a:p>
              </p:txBody>
            </p:sp>
          </p:grpSp>
          <p:grpSp>
            <p:nvGrpSpPr>
              <p:cNvPr id="53" name="Group 30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</p:grpSpPr>
            <p:sp>
              <p:nvSpPr>
                <p:cNvPr id="54" name="AutoShape 31"/>
                <p:cNvSpPr>
                  <a:spLocks noChangeArrowheads="1"/>
                </p:cNvSpPr>
                <p:nvPr/>
              </p:nvSpPr>
              <p:spPr bwMode="ltGray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 sz="1050"/>
                </a:p>
              </p:txBody>
            </p:sp>
            <p:sp>
              <p:nvSpPr>
                <p:cNvPr id="55" name="AutoShape 32"/>
                <p:cNvSpPr>
                  <a:spLocks noChangeArrowheads="1"/>
                </p:cNvSpPr>
                <p:nvPr/>
              </p:nvSpPr>
              <p:spPr bwMode="ltGray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 sz="1050"/>
                </a:p>
              </p:txBody>
            </p:sp>
            <p:sp>
              <p:nvSpPr>
                <p:cNvPr id="56" name="AutoShape 33"/>
                <p:cNvSpPr>
                  <a:spLocks noChangeArrowheads="1"/>
                </p:cNvSpPr>
                <p:nvPr/>
              </p:nvSpPr>
              <p:spPr bwMode="ltGray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 sz="1050"/>
                </a:p>
              </p:txBody>
            </p:sp>
            <p:sp>
              <p:nvSpPr>
                <p:cNvPr id="57" name="AutoShape 34"/>
                <p:cNvSpPr>
                  <a:spLocks noChangeArrowheads="1"/>
                </p:cNvSpPr>
                <p:nvPr/>
              </p:nvSpPr>
              <p:spPr bwMode="ltGray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solidFill>
                  <a:srgbClr val="F8F8F8">
                    <a:alpha val="3999"/>
                  </a:srgb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vi-VN" sz="1050"/>
                </a:p>
              </p:txBody>
            </p:sp>
          </p:grpSp>
        </p:grpSp>
      </p:grpSp>
      <p:sp>
        <p:nvSpPr>
          <p:cNvPr id="62" name="Rectangle 16"/>
          <p:cNvSpPr>
            <a:spLocks noChangeArrowheads="1"/>
          </p:cNvSpPr>
          <p:nvPr/>
        </p:nvSpPr>
        <p:spPr bwMode="black">
          <a:xfrm>
            <a:off x="3611125" y="3760914"/>
            <a:ext cx="207248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1C1C1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</a:rPr>
              <a:t>ĐẾ QUỐC PHONG KIẾN QUÂN PHIỆT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 animBg="1"/>
      <p:bldP spid="6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9"/>
          <p:cNvSpPr txBox="1">
            <a:spLocks noGrp="1"/>
          </p:cNvSpPr>
          <p:nvPr>
            <p:ph type="title"/>
          </p:nvPr>
        </p:nvSpPr>
        <p:spPr>
          <a:xfrm>
            <a:off x="595309" y="1647632"/>
            <a:ext cx="7704000" cy="1322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học:</a:t>
            </a:r>
            <a:endParaRPr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621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inh 17-trang 36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665018"/>
            <a:ext cx="4991099" cy="434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609600"/>
            <a:ext cx="40386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Char char="-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NB: </a:t>
            </a:r>
            <a:r>
              <a:rPr lang="nl-NL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quần đảo ở Đông Bắc á, có 4 đảo chính (Hônsu, Hoccaiđô, Kiu siu và Sicôcư</a:t>
            </a:r>
            <a:r>
              <a:rPr lang="nl-NL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nl-NL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nl-NL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 Nằm ở nơi tiếp giáp giữa 2 lục địa rộng lớn   (LB Nga - Trung Quốc) và Thái Bình Dương bao la, rất giàu tài nguyên hải sản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Alternate Process 5"/>
          <p:cNvSpPr/>
          <p:nvPr/>
        </p:nvSpPr>
        <p:spPr>
          <a:xfrm>
            <a:off x="3164031" y="0"/>
            <a:ext cx="2675660" cy="45720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3000" b="1" dirty="0" err="1">
                <a:solidFill>
                  <a:schemeClr val="tx1"/>
                </a:solidFill>
                <a:latin typeface="Arial" panose="020B0604020202020204" pitchFamily="34" charset="0"/>
              </a:rPr>
              <a:t>Nhật</a:t>
            </a:r>
            <a:r>
              <a:rPr lang="en-US" altLang="en-US" sz="3000" b="1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altLang="en-US" sz="3000" b="1" dirty="0" err="1">
                <a:solidFill>
                  <a:schemeClr val="tx1"/>
                </a:solidFill>
                <a:latin typeface="Arial" panose="020B0604020202020204" pitchFamily="34" charset="0"/>
              </a:rPr>
              <a:t>Bản</a:t>
            </a:r>
            <a:endParaRPr lang="en-US" altLang="en-US" sz="30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20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157" name="Group 29"/>
          <p:cNvGrpSpPr>
            <a:grpSpLocks/>
          </p:cNvGrpSpPr>
          <p:nvPr/>
        </p:nvGrpSpPr>
        <p:grpSpPr bwMode="auto">
          <a:xfrm>
            <a:off x="3815916" y="3592619"/>
            <a:ext cx="1454013" cy="497082"/>
            <a:chOff x="406" y="980"/>
            <a:chExt cx="2330" cy="294"/>
          </a:xfrm>
        </p:grpSpPr>
        <p:sp>
          <p:nvSpPr>
            <p:cNvPr id="304158" name="AutoShape 30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vi-VN" sz="1050"/>
            </a:p>
          </p:txBody>
        </p:sp>
        <p:sp>
          <p:nvSpPr>
            <p:cNvPr id="304159" name="AutoShape 31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vi-VN" sz="2100"/>
            </a:p>
          </p:txBody>
        </p:sp>
        <p:sp>
          <p:nvSpPr>
            <p:cNvPr id="304160" name="AutoShape 32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ln/>
            <a:extLst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vi-VN" sz="1050"/>
            </a:p>
          </p:txBody>
        </p:sp>
      </p:grpSp>
      <p:sp>
        <p:nvSpPr>
          <p:cNvPr id="304161" name="Text Box 18"/>
          <p:cNvSpPr txBox="1">
            <a:spLocks noChangeArrowheads="1"/>
          </p:cNvSpPr>
          <p:nvPr/>
        </p:nvSpPr>
        <p:spPr bwMode="gray">
          <a:xfrm>
            <a:off x="3911761" y="3683663"/>
            <a:ext cx="12501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FFFFFF"/>
                </a:solidFill>
                <a:cs typeface="Arial" charset="0"/>
              </a:rPr>
              <a:t>Năm</a:t>
            </a:r>
            <a:r>
              <a:rPr lang="en-US" sz="1800" b="1" dirty="0">
                <a:solidFill>
                  <a:srgbClr val="FFFFFF"/>
                </a:solidFill>
                <a:cs typeface="Arial" charset="0"/>
              </a:rPr>
              <a:t> 1868</a:t>
            </a:r>
          </a:p>
        </p:txBody>
      </p:sp>
      <p:sp>
        <p:nvSpPr>
          <p:cNvPr id="304131" name="Freeform 3"/>
          <p:cNvSpPr>
            <a:spLocks/>
          </p:cNvSpPr>
          <p:nvPr/>
        </p:nvSpPr>
        <p:spPr bwMode="gray">
          <a:xfrm>
            <a:off x="-1152636" y="2193709"/>
            <a:ext cx="9153636" cy="3325694"/>
          </a:xfrm>
          <a:custGeom>
            <a:avLst/>
            <a:gdLst>
              <a:gd name="T0" fmla="*/ 0 w 5424"/>
              <a:gd name="T1" fmla="*/ 1440 h 1488"/>
              <a:gd name="T2" fmla="*/ 0 w 5424"/>
              <a:gd name="T3" fmla="*/ 1488 h 1488"/>
              <a:gd name="T4" fmla="*/ 1152 w 5424"/>
              <a:gd name="T5" fmla="*/ 1488 h 1488"/>
              <a:gd name="T6" fmla="*/ 1392 w 5424"/>
              <a:gd name="T7" fmla="*/ 1008 h 1488"/>
              <a:gd name="T8" fmla="*/ 2544 w 5424"/>
              <a:gd name="T9" fmla="*/ 1008 h 1488"/>
              <a:gd name="T10" fmla="*/ 2832 w 5424"/>
              <a:gd name="T11" fmla="*/ 528 h 1488"/>
              <a:gd name="T12" fmla="*/ 3984 w 5424"/>
              <a:gd name="T13" fmla="*/ 528 h 1488"/>
              <a:gd name="T14" fmla="*/ 4272 w 5424"/>
              <a:gd name="T15" fmla="*/ 48 h 1488"/>
              <a:gd name="T16" fmla="*/ 5424 w 5424"/>
              <a:gd name="T17" fmla="*/ 48 h 1488"/>
              <a:gd name="T18" fmla="*/ 5424 w 5424"/>
              <a:gd name="T19" fmla="*/ 0 h 1488"/>
              <a:gd name="T20" fmla="*/ 4272 w 5424"/>
              <a:gd name="T21" fmla="*/ 0 h 1488"/>
              <a:gd name="T22" fmla="*/ 3984 w 5424"/>
              <a:gd name="T23" fmla="*/ 480 h 1488"/>
              <a:gd name="T24" fmla="*/ 2832 w 5424"/>
              <a:gd name="T25" fmla="*/ 480 h 1488"/>
              <a:gd name="T26" fmla="*/ 2544 w 5424"/>
              <a:gd name="T27" fmla="*/ 960 h 1488"/>
              <a:gd name="T28" fmla="*/ 1392 w 5424"/>
              <a:gd name="T29" fmla="*/ 960 h 1488"/>
              <a:gd name="T30" fmla="*/ 1152 w 5424"/>
              <a:gd name="T31" fmla="*/ 1440 h 1488"/>
              <a:gd name="T32" fmla="*/ 0 w 5424"/>
              <a:gd name="T33" fmla="*/ 144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54118"/>
                  <a:invGamma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scene3d>
            <a:camera prst="legacyPerspectiveTop"/>
            <a:lightRig rig="legacyNormal3" dir="r"/>
          </a:scene3d>
          <a:sp3d extrusionH="18018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vi-VN" sz="1050"/>
          </a:p>
        </p:txBody>
      </p:sp>
      <p:pic>
        <p:nvPicPr>
          <p:cNvPr id="5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" b="47161"/>
          <a:stretch/>
        </p:blipFill>
        <p:spPr bwMode="auto">
          <a:xfrm>
            <a:off x="3545886" y="1653649"/>
            <a:ext cx="2038609" cy="1662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656716"/>
            <a:ext cx="1816025" cy="1577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169622" y="2991789"/>
            <a:ext cx="2042537" cy="2128513"/>
            <a:chOff x="35496" y="3989051"/>
            <a:chExt cx="2723382" cy="2838017"/>
          </a:xfrm>
        </p:grpSpPr>
        <p:pic>
          <p:nvPicPr>
            <p:cNvPr id="52" name="Picture 33" descr="C:\Users\User\Desktop\pery_vuon_toi_n_h_at_50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659" y="3989051"/>
              <a:ext cx="2611133" cy="19161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04152" name="Group 24"/>
            <p:cNvGrpSpPr>
              <a:grpSpLocks/>
            </p:cNvGrpSpPr>
            <p:nvPr/>
          </p:nvGrpSpPr>
          <p:grpSpPr bwMode="auto">
            <a:xfrm>
              <a:off x="251520" y="6187528"/>
              <a:ext cx="2232248" cy="639540"/>
              <a:chOff x="406" y="980"/>
              <a:chExt cx="2330" cy="294"/>
            </a:xfrm>
          </p:grpSpPr>
          <p:sp>
            <p:nvSpPr>
              <p:cNvPr id="304153" name="AutoShape 25"/>
              <p:cNvSpPr>
                <a:spLocks noChangeArrowheads="1"/>
              </p:cNvSpPr>
              <p:nvPr/>
            </p:nvSpPr>
            <p:spPr bwMode="gray">
              <a:xfrm>
                <a:off x="406" y="980"/>
                <a:ext cx="2330" cy="294"/>
              </a:xfrm>
              <a:prstGeom prst="roundRect">
                <a:avLst>
                  <a:gd name="adj" fmla="val 50000"/>
                </a:avLst>
              </a:prstGeom>
              <a:ln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vi-VN" sz="1050"/>
              </a:p>
            </p:txBody>
          </p:sp>
          <p:sp>
            <p:nvSpPr>
              <p:cNvPr id="304154" name="AutoShape 26"/>
              <p:cNvSpPr>
                <a:spLocks noChangeArrowheads="1"/>
              </p:cNvSpPr>
              <p:nvPr/>
            </p:nvSpPr>
            <p:spPr bwMode="gray">
              <a:xfrm flipH="1">
                <a:off x="2620" y="1005"/>
                <a:ext cx="104" cy="246"/>
              </a:xfrm>
              <a:prstGeom prst="moon">
                <a:avLst>
                  <a:gd name="adj" fmla="val 22032"/>
                </a:avLst>
              </a:prstGeom>
              <a:ln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vi-VN" sz="1050"/>
              </a:p>
            </p:txBody>
          </p:sp>
          <p:sp>
            <p:nvSpPr>
              <p:cNvPr id="304155" name="AutoShape 27"/>
              <p:cNvSpPr>
                <a:spLocks noChangeArrowheads="1"/>
              </p:cNvSpPr>
              <p:nvPr/>
            </p:nvSpPr>
            <p:spPr bwMode="gray">
              <a:xfrm>
                <a:off x="420" y="1006"/>
                <a:ext cx="104" cy="242"/>
              </a:xfrm>
              <a:prstGeom prst="moon">
                <a:avLst>
                  <a:gd name="adj" fmla="val 22032"/>
                </a:avLst>
              </a:prstGeom>
              <a:ln/>
              <a:ex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endParaRPr lang="vi-VN" sz="1050"/>
              </a:p>
            </p:txBody>
          </p:sp>
        </p:grpSp>
        <p:sp>
          <p:nvSpPr>
            <p:cNvPr id="304156" name="Text Box 18"/>
            <p:cNvSpPr txBox="1">
              <a:spLocks noChangeArrowheads="1"/>
            </p:cNvSpPr>
            <p:nvPr/>
          </p:nvSpPr>
          <p:spPr bwMode="gray">
            <a:xfrm>
              <a:off x="35496" y="6279703"/>
              <a:ext cx="2723382" cy="4924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tx1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1800" b="1" dirty="0" err="1">
                  <a:solidFill>
                    <a:srgbClr val="FFFFFF"/>
                  </a:solidFill>
                </a:rPr>
                <a:t>Đầu</a:t>
              </a:r>
              <a:r>
                <a:rPr lang="en-US" sz="1800" b="1" dirty="0">
                  <a:solidFill>
                    <a:srgbClr val="FFFFFF"/>
                  </a:solidFill>
                </a:rPr>
                <a:t> </a:t>
              </a:r>
              <a:r>
                <a:rPr lang="en-US" sz="1800" b="1" dirty="0" err="1">
                  <a:solidFill>
                    <a:srgbClr val="FFFFFF"/>
                  </a:solidFill>
                </a:rPr>
                <a:t>thế</a:t>
              </a:r>
              <a:r>
                <a:rPr lang="en-US" sz="1800" b="1" dirty="0">
                  <a:solidFill>
                    <a:srgbClr val="FFFFFF"/>
                  </a:solidFill>
                </a:rPr>
                <a:t> </a:t>
              </a:r>
              <a:r>
                <a:rPr lang="en-US" sz="1800" b="1" dirty="0" err="1">
                  <a:solidFill>
                    <a:srgbClr val="FFFFFF"/>
                  </a:solidFill>
                </a:rPr>
                <a:t>kỉ</a:t>
              </a:r>
              <a:r>
                <a:rPr lang="en-US" sz="1800" b="1" dirty="0">
                  <a:solidFill>
                    <a:srgbClr val="FFFFFF"/>
                  </a:solidFill>
                </a:rPr>
                <a:t> XIX</a:t>
              </a:r>
            </a:p>
          </p:txBody>
        </p:sp>
      </p:grpSp>
      <p:grpSp>
        <p:nvGrpSpPr>
          <p:cNvPr id="57" name="Group 29"/>
          <p:cNvGrpSpPr>
            <a:grpSpLocks/>
          </p:cNvGrpSpPr>
          <p:nvPr/>
        </p:nvGrpSpPr>
        <p:grpSpPr bwMode="auto">
          <a:xfrm>
            <a:off x="5976156" y="2452710"/>
            <a:ext cx="2024844" cy="497082"/>
            <a:chOff x="406" y="980"/>
            <a:chExt cx="2330" cy="294"/>
          </a:xfrm>
        </p:grpSpPr>
        <p:sp>
          <p:nvSpPr>
            <p:cNvPr id="58" name="AutoShape 30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vi-VN" sz="1050"/>
            </a:p>
          </p:txBody>
        </p:sp>
        <p:sp>
          <p:nvSpPr>
            <p:cNvPr id="59" name="AutoShape 31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vi-VN" sz="2100"/>
            </a:p>
          </p:txBody>
        </p:sp>
        <p:sp>
          <p:nvSpPr>
            <p:cNvPr id="60" name="AutoShape 32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ln/>
            <a:ex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vi-VN" sz="1050"/>
            </a:p>
          </p:txBody>
        </p:sp>
      </p:grpSp>
      <p:sp>
        <p:nvSpPr>
          <p:cNvPr id="61" name="Text Box 18"/>
          <p:cNvSpPr txBox="1">
            <a:spLocks noChangeArrowheads="1"/>
          </p:cNvSpPr>
          <p:nvPr/>
        </p:nvSpPr>
        <p:spPr bwMode="gray">
          <a:xfrm>
            <a:off x="5968138" y="2517744"/>
            <a:ext cx="20602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dirty="0" err="1">
                <a:solidFill>
                  <a:srgbClr val="FFFFFF"/>
                </a:solidFill>
              </a:rPr>
              <a:t>Cuối</a:t>
            </a:r>
            <a:r>
              <a:rPr lang="en-US" sz="1800" b="1" dirty="0">
                <a:solidFill>
                  <a:srgbClr val="FFFFFF"/>
                </a:solidFill>
              </a:rPr>
              <a:t> XIX - </a:t>
            </a:r>
            <a:r>
              <a:rPr lang="en-US" sz="1800" b="1" dirty="0" err="1">
                <a:solidFill>
                  <a:srgbClr val="FFFFFF"/>
                </a:solidFill>
              </a:rPr>
              <a:t>đầu</a:t>
            </a:r>
            <a:r>
              <a:rPr lang="en-US" sz="1800" b="1" dirty="0">
                <a:solidFill>
                  <a:srgbClr val="FFFFFF"/>
                </a:solidFill>
              </a:rPr>
              <a:t> XX</a:t>
            </a:r>
            <a:endParaRPr lang="en-US" sz="1800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2" name="Text Box 28"/>
          <p:cNvSpPr txBox="1">
            <a:spLocks noChangeArrowheads="1"/>
          </p:cNvSpPr>
          <p:nvPr/>
        </p:nvSpPr>
        <p:spPr bwMode="auto">
          <a:xfrm>
            <a:off x="3266135" y="1167594"/>
            <a:ext cx="2701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2287E"/>
                </a:solidFill>
                <a:latin typeface="Verdana" pitchFamily="34" charset="0"/>
                <a:cs typeface="+mn-cs"/>
              </a:rPr>
              <a:t>DUY TÂN MINH TRỊ</a:t>
            </a:r>
          </a:p>
        </p:txBody>
      </p:sp>
      <p:sp>
        <p:nvSpPr>
          <p:cNvPr id="63" name="Text Box 29"/>
          <p:cNvSpPr txBox="1">
            <a:spLocks noChangeArrowheads="1"/>
          </p:cNvSpPr>
          <p:nvPr/>
        </p:nvSpPr>
        <p:spPr bwMode="auto">
          <a:xfrm>
            <a:off x="791580" y="2049545"/>
            <a:ext cx="2808312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02287E"/>
                </a:solidFill>
                <a:latin typeface="Verdana" pitchFamily="34" charset="0"/>
                <a:cs typeface="+mn-cs"/>
              </a:rPr>
              <a:t>CHẾ ĐỘ </a:t>
            </a:r>
          </a:p>
          <a:p>
            <a:pPr algn="ctr" eaLnBrk="0" hangingPunct="0"/>
            <a:r>
              <a:rPr lang="en-US" sz="1800" b="1" dirty="0">
                <a:solidFill>
                  <a:srgbClr val="02287E"/>
                </a:solidFill>
                <a:latin typeface="Verdana" pitchFamily="34" charset="0"/>
                <a:cs typeface="+mn-cs"/>
              </a:rPr>
              <a:t>PHONG KIẾN </a:t>
            </a:r>
          </a:p>
          <a:p>
            <a:pPr algn="ctr" eaLnBrk="0" hangingPunct="0"/>
            <a:r>
              <a:rPr lang="en-US" sz="1800" b="1" dirty="0">
                <a:solidFill>
                  <a:srgbClr val="02287E"/>
                </a:solidFill>
                <a:latin typeface="Verdana" pitchFamily="34" charset="0"/>
                <a:cs typeface="+mn-cs"/>
              </a:rPr>
              <a:t>SUY YẾU</a:t>
            </a:r>
          </a:p>
        </p:txBody>
      </p:sp>
      <p:sp>
        <p:nvSpPr>
          <p:cNvPr id="64" name="Text Box 28"/>
          <p:cNvSpPr txBox="1">
            <a:spLocks noChangeArrowheads="1"/>
          </p:cNvSpPr>
          <p:nvPr/>
        </p:nvSpPr>
        <p:spPr bwMode="auto">
          <a:xfrm>
            <a:off x="5414416" y="33469"/>
            <a:ext cx="277031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02287E"/>
                </a:solidFill>
                <a:latin typeface="Verdana" pitchFamily="34" charset="0"/>
                <a:cs typeface="+mn-cs"/>
              </a:rPr>
              <a:t>CNĐQ PHONG KIẾN </a:t>
            </a:r>
          </a:p>
          <a:p>
            <a:pPr algn="ctr" eaLnBrk="0" hangingPunct="0"/>
            <a:r>
              <a:rPr lang="en-US" sz="1800" b="1" dirty="0">
                <a:solidFill>
                  <a:srgbClr val="02287E"/>
                </a:solidFill>
                <a:latin typeface="Verdana" pitchFamily="34" charset="0"/>
                <a:cs typeface="+mn-cs"/>
              </a:rPr>
              <a:t>QUÂN PHIỆT</a:t>
            </a:r>
          </a:p>
        </p:txBody>
      </p:sp>
    </p:spTree>
    <p:extLst>
      <p:ext uri="{BB962C8B-B14F-4D97-AF65-F5344CB8AC3E}">
        <p14:creationId xmlns:p14="http://schemas.microsoft.com/office/powerpoint/2010/main" val="33361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4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4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4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61" grpId="0"/>
      <p:bldP spid="304131" grpId="0" animBg="1"/>
      <p:bldP spid="61" grpId="0"/>
      <p:bldP spid="62" grpId="0"/>
      <p:bldP spid="63" grpId="0"/>
      <p:bldP spid="6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0" y="363681"/>
            <a:ext cx="8568952" cy="45069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vi-VN" sz="3200" b="1" dirty="0" smtClean="0"/>
              <a:t>1. </a:t>
            </a:r>
            <a:r>
              <a:rPr lang="vi-VN" sz="3200" b="1" dirty="0"/>
              <a:t>Tầng lớp nào ở Nhật Bản mới được hình thành và trở nên giàu có nhưng lại không có quyền lực chính trị? </a:t>
            </a:r>
          </a:p>
          <a:p>
            <a:pPr>
              <a:lnSpc>
                <a:spcPct val="130000"/>
              </a:lnSpc>
            </a:pPr>
            <a:r>
              <a:rPr lang="vi-VN" sz="3200" b="1" dirty="0"/>
              <a:t>	</a:t>
            </a:r>
            <a:r>
              <a:rPr lang="vi-VN" sz="3200" dirty="0" smtClean="0"/>
              <a:t>A</a:t>
            </a:r>
            <a:r>
              <a:rPr lang="vi-VN" sz="3200" dirty="0"/>
              <a:t>. Tư sản công thương nghiệp 	</a:t>
            </a:r>
          </a:p>
          <a:p>
            <a:pPr>
              <a:lnSpc>
                <a:spcPct val="130000"/>
              </a:lnSpc>
            </a:pPr>
            <a:r>
              <a:rPr lang="vi-VN" sz="3200" dirty="0"/>
              <a:t>	</a:t>
            </a:r>
            <a:r>
              <a:rPr lang="vi-VN" sz="3200" dirty="0" smtClean="0"/>
              <a:t>B</a:t>
            </a:r>
            <a:r>
              <a:rPr lang="vi-VN" sz="3200" dirty="0"/>
              <a:t>. Tầng lớp Daimyo</a:t>
            </a:r>
          </a:p>
          <a:p>
            <a:pPr>
              <a:lnSpc>
                <a:spcPct val="130000"/>
              </a:lnSpc>
            </a:pPr>
            <a:r>
              <a:rPr lang="vi-VN" sz="3200" dirty="0"/>
              <a:t>	</a:t>
            </a:r>
            <a:r>
              <a:rPr lang="vi-VN" sz="3200" dirty="0" smtClean="0"/>
              <a:t>C</a:t>
            </a:r>
            <a:r>
              <a:rPr lang="vi-VN" sz="3200" dirty="0"/>
              <a:t>. Tầng lớp Samurai				</a:t>
            </a:r>
          </a:p>
          <a:p>
            <a:pPr>
              <a:lnSpc>
                <a:spcPct val="130000"/>
              </a:lnSpc>
            </a:pPr>
            <a:r>
              <a:rPr lang="vi-VN" sz="3200" dirty="0"/>
              <a:t>	</a:t>
            </a:r>
            <a:r>
              <a:rPr lang="vi-VN" sz="3200" dirty="0" smtClean="0"/>
              <a:t>D</a:t>
            </a:r>
            <a:r>
              <a:rPr lang="vi-VN" sz="3200" dirty="0"/>
              <a:t>. Nông dân</a:t>
            </a:r>
          </a:p>
        </p:txBody>
      </p:sp>
      <p:sp>
        <p:nvSpPr>
          <p:cNvPr id="19" name="Oval 18"/>
          <p:cNvSpPr/>
          <p:nvPr/>
        </p:nvSpPr>
        <p:spPr>
          <a:xfrm>
            <a:off x="738462" y="2358348"/>
            <a:ext cx="743272" cy="6961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51520" y="82525"/>
            <a:ext cx="85689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/>
              <a:t>2. Nông dân Nhật Bản bị giai cấp, tầng lớp nào bóc lột?</a:t>
            </a:r>
          </a:p>
          <a:p>
            <a:pPr algn="just">
              <a:lnSpc>
                <a:spcPct val="150000"/>
              </a:lnSpc>
            </a:pPr>
            <a:r>
              <a:rPr lang="vi-VN" sz="3200" b="1" dirty="0"/>
              <a:t>	</a:t>
            </a:r>
            <a:r>
              <a:rPr lang="vi-VN" sz="3200" dirty="0" smtClean="0"/>
              <a:t>A</a:t>
            </a:r>
            <a:r>
              <a:rPr lang="vi-VN" sz="3200" dirty="0"/>
              <a:t>. Phong kiến 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	</a:t>
            </a:r>
            <a:r>
              <a:rPr lang="vi-VN" sz="3200" dirty="0" smtClean="0"/>
              <a:t>B</a:t>
            </a:r>
            <a:r>
              <a:rPr lang="vi-VN" sz="3200" dirty="0"/>
              <a:t>. Tư sản thương nghiệp 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	</a:t>
            </a:r>
            <a:r>
              <a:rPr lang="vi-VN" sz="3200" dirty="0" smtClean="0"/>
              <a:t>C</a:t>
            </a:r>
            <a:r>
              <a:rPr lang="vi-VN" sz="3200" dirty="0"/>
              <a:t>. Tư sản công thương. 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	D. Tất cả các tầng lớp trên</a:t>
            </a:r>
          </a:p>
        </p:txBody>
      </p:sp>
      <p:sp>
        <p:nvSpPr>
          <p:cNvPr id="24" name="Oval 23"/>
          <p:cNvSpPr/>
          <p:nvPr/>
        </p:nvSpPr>
        <p:spPr>
          <a:xfrm>
            <a:off x="971254" y="1648513"/>
            <a:ext cx="743272" cy="6961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86812" y="369732"/>
            <a:ext cx="86660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/>
              <a:t>3. Lĩnh vực được Nhật Hoàng quan tâm chú trọng nhất trong Cuộc Duy Tân Minh Trị là:</a:t>
            </a:r>
          </a:p>
          <a:p>
            <a:pPr algn="just">
              <a:lnSpc>
                <a:spcPct val="150000"/>
              </a:lnSpc>
            </a:pPr>
            <a:r>
              <a:rPr lang="vi-VN" sz="3200" b="1" dirty="0"/>
              <a:t>	</a:t>
            </a:r>
            <a:r>
              <a:rPr lang="vi-VN" sz="3200" dirty="0" smtClean="0"/>
              <a:t>A</a:t>
            </a:r>
            <a:r>
              <a:rPr lang="vi-VN" sz="3200" dirty="0"/>
              <a:t>. Chính trị.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	</a:t>
            </a:r>
            <a:r>
              <a:rPr lang="vi-VN" sz="3200" dirty="0" smtClean="0"/>
              <a:t>B</a:t>
            </a:r>
            <a:r>
              <a:rPr lang="vi-VN" sz="3200" dirty="0"/>
              <a:t>. Giáo dục. 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	</a:t>
            </a:r>
            <a:r>
              <a:rPr lang="vi-VN" sz="3200" dirty="0" smtClean="0"/>
              <a:t>C</a:t>
            </a:r>
            <a:r>
              <a:rPr lang="vi-VN" sz="3200" dirty="0"/>
              <a:t>. Quân sự. </a:t>
            </a:r>
          </a:p>
          <a:p>
            <a:pPr algn="just">
              <a:lnSpc>
                <a:spcPct val="150000"/>
              </a:lnSpc>
            </a:pPr>
            <a:r>
              <a:rPr lang="vi-VN" sz="3200" dirty="0"/>
              <a:t>	</a:t>
            </a:r>
            <a:r>
              <a:rPr lang="vi-VN" sz="3200" dirty="0" smtClean="0"/>
              <a:t>D</a:t>
            </a:r>
            <a:r>
              <a:rPr lang="vi-VN" sz="3200" dirty="0"/>
              <a:t>. Kinh tế</a:t>
            </a:r>
          </a:p>
        </p:txBody>
      </p:sp>
      <p:sp>
        <p:nvSpPr>
          <p:cNvPr id="22" name="Oval 21"/>
          <p:cNvSpPr/>
          <p:nvPr/>
        </p:nvSpPr>
        <p:spPr>
          <a:xfrm>
            <a:off x="925907" y="2631889"/>
            <a:ext cx="743272" cy="696169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398719" y="216692"/>
            <a:ext cx="8208912" cy="4346705"/>
            <a:chOff x="1676025" y="935486"/>
            <a:chExt cx="5791951" cy="4194353"/>
          </a:xfrm>
          <a:effectLst>
            <a:outerShdw blurRad="177800" dist="76200" dir="2400000" algn="tl" rotWithShape="0">
              <a:prstClr val="black">
                <a:alpha val="40000"/>
              </a:prstClr>
            </a:outerShdw>
          </a:effectLst>
        </p:grpSpPr>
        <p:sp>
          <p:nvSpPr>
            <p:cNvPr id="20" name="Freeform 19"/>
            <p:cNvSpPr/>
            <p:nvPr/>
          </p:nvSpPr>
          <p:spPr>
            <a:xfrm>
              <a:off x="1676025" y="1438338"/>
              <a:ext cx="5791951" cy="1100681"/>
            </a:xfrm>
            <a:custGeom>
              <a:avLst/>
              <a:gdLst>
                <a:gd name="connsiteX0" fmla="*/ 682164 w 5791951"/>
                <a:gd name="connsiteY0" fmla="*/ 0 h 1100681"/>
                <a:gd name="connsiteX1" fmla="*/ 1972355 w 5791951"/>
                <a:gd name="connsiteY1" fmla="*/ 0 h 1100681"/>
                <a:gd name="connsiteX2" fmla="*/ 1972355 w 5791951"/>
                <a:gd name="connsiteY2" fmla="*/ 575 h 1100681"/>
                <a:gd name="connsiteX3" fmla="*/ 5546694 w 5791951"/>
                <a:gd name="connsiteY3" fmla="*/ 575 h 1100681"/>
                <a:gd name="connsiteX4" fmla="*/ 5791951 w 5791951"/>
                <a:gd name="connsiteY4" fmla="*/ 550628 h 1100681"/>
                <a:gd name="connsiteX5" fmla="*/ 5546694 w 5791951"/>
                <a:gd name="connsiteY5" fmla="*/ 1100681 h 1100681"/>
                <a:gd name="connsiteX6" fmla="*/ 1396078 w 5791951"/>
                <a:gd name="connsiteY6" fmla="*/ 1100681 h 1100681"/>
                <a:gd name="connsiteX7" fmla="*/ 1396078 w 5791951"/>
                <a:gd name="connsiteY7" fmla="*/ 1085592 h 1100681"/>
                <a:gd name="connsiteX8" fmla="*/ 893380 w 5791951"/>
                <a:gd name="connsiteY8" fmla="*/ 1085592 h 1100681"/>
                <a:gd name="connsiteX9" fmla="*/ 893380 w 5791951"/>
                <a:gd name="connsiteY9" fmla="*/ 1100681 h 1100681"/>
                <a:gd name="connsiteX10" fmla="*/ 0 w 5791951"/>
                <a:gd name="connsiteY10" fmla="*/ 1100681 h 1100681"/>
                <a:gd name="connsiteX11" fmla="*/ 245258 w 5791951"/>
                <a:gd name="connsiteY11" fmla="*/ 550628 h 1100681"/>
                <a:gd name="connsiteX12" fmla="*/ 0 w 5791951"/>
                <a:gd name="connsiteY12" fmla="*/ 575 h 1100681"/>
                <a:gd name="connsiteX13" fmla="*/ 682164 w 5791951"/>
                <a:gd name="connsiteY13" fmla="*/ 575 h 110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951" h="1100681">
                  <a:moveTo>
                    <a:pt x="682164" y="0"/>
                  </a:moveTo>
                  <a:lnTo>
                    <a:pt x="1972355" y="0"/>
                  </a:lnTo>
                  <a:lnTo>
                    <a:pt x="1972355" y="575"/>
                  </a:lnTo>
                  <a:lnTo>
                    <a:pt x="5546694" y="575"/>
                  </a:lnTo>
                  <a:lnTo>
                    <a:pt x="5791951" y="550628"/>
                  </a:lnTo>
                  <a:lnTo>
                    <a:pt x="5546694" y="1100681"/>
                  </a:lnTo>
                  <a:lnTo>
                    <a:pt x="1396078" y="1100681"/>
                  </a:lnTo>
                  <a:lnTo>
                    <a:pt x="1396078" y="1085592"/>
                  </a:lnTo>
                  <a:lnTo>
                    <a:pt x="893380" y="1085592"/>
                  </a:lnTo>
                  <a:lnTo>
                    <a:pt x="893380" y="1100681"/>
                  </a:lnTo>
                  <a:lnTo>
                    <a:pt x="0" y="1100681"/>
                  </a:lnTo>
                  <a:lnTo>
                    <a:pt x="245258" y="550628"/>
                  </a:lnTo>
                  <a:lnTo>
                    <a:pt x="0" y="575"/>
                  </a:lnTo>
                  <a:lnTo>
                    <a:pt x="682164" y="575"/>
                  </a:lnTo>
                  <a:close/>
                </a:path>
              </a:pathLst>
            </a:custGeom>
            <a:solidFill>
              <a:srgbClr val="E390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Freeform 20"/>
            <p:cNvSpPr/>
            <p:nvPr/>
          </p:nvSpPr>
          <p:spPr>
            <a:xfrm>
              <a:off x="1676025" y="2524505"/>
              <a:ext cx="5791951" cy="1100106"/>
            </a:xfrm>
            <a:custGeom>
              <a:avLst/>
              <a:gdLst>
                <a:gd name="connsiteX0" fmla="*/ 0 w 5791951"/>
                <a:gd name="connsiteY0" fmla="*/ 0 h 1100106"/>
                <a:gd name="connsiteX1" fmla="*/ 849221 w 5791951"/>
                <a:gd name="connsiteY1" fmla="*/ 0 h 1100106"/>
                <a:gd name="connsiteX2" fmla="*/ 893380 w 5791951"/>
                <a:gd name="connsiteY2" fmla="*/ 0 h 1100106"/>
                <a:gd name="connsiteX3" fmla="*/ 1396078 w 5791951"/>
                <a:gd name="connsiteY3" fmla="*/ 0 h 1100106"/>
                <a:gd name="connsiteX4" fmla="*/ 1439771 w 5791951"/>
                <a:gd name="connsiteY4" fmla="*/ 0 h 1100106"/>
                <a:gd name="connsiteX5" fmla="*/ 5546694 w 5791951"/>
                <a:gd name="connsiteY5" fmla="*/ 0 h 1100106"/>
                <a:gd name="connsiteX6" fmla="*/ 5791951 w 5791951"/>
                <a:gd name="connsiteY6" fmla="*/ 550053 h 1100106"/>
                <a:gd name="connsiteX7" fmla="*/ 5546694 w 5791951"/>
                <a:gd name="connsiteY7" fmla="*/ 1100106 h 1100106"/>
                <a:gd name="connsiteX8" fmla="*/ 1396078 w 5791951"/>
                <a:gd name="connsiteY8" fmla="*/ 1100106 h 1100106"/>
                <a:gd name="connsiteX9" fmla="*/ 1396078 w 5791951"/>
                <a:gd name="connsiteY9" fmla="*/ 1097280 h 1100106"/>
                <a:gd name="connsiteX10" fmla="*/ 893380 w 5791951"/>
                <a:gd name="connsiteY10" fmla="*/ 1097280 h 1100106"/>
                <a:gd name="connsiteX11" fmla="*/ 893380 w 5791951"/>
                <a:gd name="connsiteY11" fmla="*/ 1100106 h 1100106"/>
                <a:gd name="connsiteX12" fmla="*/ 0 w 5791951"/>
                <a:gd name="connsiteY12" fmla="*/ 1100106 h 1100106"/>
                <a:gd name="connsiteX13" fmla="*/ 245258 w 5791951"/>
                <a:gd name="connsiteY13" fmla="*/ 550053 h 110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951" h="1100106">
                  <a:moveTo>
                    <a:pt x="0" y="0"/>
                  </a:moveTo>
                  <a:lnTo>
                    <a:pt x="849221" y="0"/>
                  </a:lnTo>
                  <a:lnTo>
                    <a:pt x="893380" y="0"/>
                  </a:lnTo>
                  <a:lnTo>
                    <a:pt x="1396078" y="0"/>
                  </a:lnTo>
                  <a:lnTo>
                    <a:pt x="1439771" y="0"/>
                  </a:lnTo>
                  <a:lnTo>
                    <a:pt x="5546694" y="0"/>
                  </a:lnTo>
                  <a:lnTo>
                    <a:pt x="5791951" y="550053"/>
                  </a:lnTo>
                  <a:lnTo>
                    <a:pt x="5546694" y="1100106"/>
                  </a:lnTo>
                  <a:lnTo>
                    <a:pt x="1396078" y="1100106"/>
                  </a:lnTo>
                  <a:lnTo>
                    <a:pt x="1396078" y="1097280"/>
                  </a:lnTo>
                  <a:lnTo>
                    <a:pt x="893380" y="1097280"/>
                  </a:lnTo>
                  <a:lnTo>
                    <a:pt x="893380" y="1100106"/>
                  </a:lnTo>
                  <a:lnTo>
                    <a:pt x="0" y="1100106"/>
                  </a:lnTo>
                  <a:lnTo>
                    <a:pt x="245258" y="550053"/>
                  </a:lnTo>
                  <a:close/>
                </a:path>
              </a:pathLst>
            </a:custGeom>
            <a:solidFill>
              <a:srgbClr val="1DD0B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Isosceles Triangle 11"/>
            <p:cNvSpPr/>
            <p:nvPr/>
          </p:nvSpPr>
          <p:spPr>
            <a:xfrm>
              <a:off x="2569405" y="935487"/>
              <a:ext cx="502698" cy="641850"/>
            </a:xfrm>
            <a:custGeom>
              <a:avLst/>
              <a:gdLst>
                <a:gd name="connsiteX0" fmla="*/ 0 w 565150"/>
                <a:gd name="connsiteY0" fmla="*/ 558772 h 558772"/>
                <a:gd name="connsiteX1" fmla="*/ 282575 w 565150"/>
                <a:gd name="connsiteY1" fmla="*/ 0 h 558772"/>
                <a:gd name="connsiteX2" fmla="*/ 565150 w 565150"/>
                <a:gd name="connsiteY2" fmla="*/ 558772 h 558772"/>
                <a:gd name="connsiteX3" fmla="*/ 0 w 565150"/>
                <a:gd name="connsiteY3" fmla="*/ 558772 h 558772"/>
                <a:gd name="connsiteX0" fmla="*/ 0 w 565150"/>
                <a:gd name="connsiteY0" fmla="*/ 558772 h 559435"/>
                <a:gd name="connsiteX1" fmla="*/ 282575 w 565150"/>
                <a:gd name="connsiteY1" fmla="*/ 0 h 559435"/>
                <a:gd name="connsiteX2" fmla="*/ 565150 w 565150"/>
                <a:gd name="connsiteY2" fmla="*/ 558772 h 559435"/>
                <a:gd name="connsiteX3" fmla="*/ 425450 w 565150"/>
                <a:gd name="connsiteY3" fmla="*/ 559435 h 559435"/>
                <a:gd name="connsiteX4" fmla="*/ 0 w 565150"/>
                <a:gd name="connsiteY4" fmla="*/ 558772 h 559435"/>
                <a:gd name="connsiteX0" fmla="*/ 0 w 565150"/>
                <a:gd name="connsiteY0" fmla="*/ 558772 h 559435"/>
                <a:gd name="connsiteX1" fmla="*/ 282575 w 565150"/>
                <a:gd name="connsiteY1" fmla="*/ 0 h 559435"/>
                <a:gd name="connsiteX2" fmla="*/ 565150 w 565150"/>
                <a:gd name="connsiteY2" fmla="*/ 558772 h 559435"/>
                <a:gd name="connsiteX3" fmla="*/ 425450 w 565150"/>
                <a:gd name="connsiteY3" fmla="*/ 559435 h 559435"/>
                <a:gd name="connsiteX4" fmla="*/ 104775 w 565150"/>
                <a:gd name="connsiteY4" fmla="*/ 556260 h 559435"/>
                <a:gd name="connsiteX5" fmla="*/ 0 w 565150"/>
                <a:gd name="connsiteY5" fmla="*/ 558772 h 559435"/>
                <a:gd name="connsiteX0" fmla="*/ 0 w 565150"/>
                <a:gd name="connsiteY0" fmla="*/ 558772 h 559435"/>
                <a:gd name="connsiteX1" fmla="*/ 282575 w 565150"/>
                <a:gd name="connsiteY1" fmla="*/ 0 h 559435"/>
                <a:gd name="connsiteX2" fmla="*/ 501650 w 565150"/>
                <a:gd name="connsiteY2" fmla="*/ 438785 h 559435"/>
                <a:gd name="connsiteX3" fmla="*/ 565150 w 565150"/>
                <a:gd name="connsiteY3" fmla="*/ 558772 h 559435"/>
                <a:gd name="connsiteX4" fmla="*/ 425450 w 565150"/>
                <a:gd name="connsiteY4" fmla="*/ 559435 h 559435"/>
                <a:gd name="connsiteX5" fmla="*/ 104775 w 565150"/>
                <a:gd name="connsiteY5" fmla="*/ 556260 h 559435"/>
                <a:gd name="connsiteX6" fmla="*/ 0 w 565150"/>
                <a:gd name="connsiteY6" fmla="*/ 558772 h 559435"/>
                <a:gd name="connsiteX0" fmla="*/ 0 w 501650"/>
                <a:gd name="connsiteY0" fmla="*/ 558772 h 559435"/>
                <a:gd name="connsiteX1" fmla="*/ 282575 w 501650"/>
                <a:gd name="connsiteY1" fmla="*/ 0 h 559435"/>
                <a:gd name="connsiteX2" fmla="*/ 501650 w 501650"/>
                <a:gd name="connsiteY2" fmla="*/ 438785 h 559435"/>
                <a:gd name="connsiteX3" fmla="*/ 425450 w 501650"/>
                <a:gd name="connsiteY3" fmla="*/ 559435 h 559435"/>
                <a:gd name="connsiteX4" fmla="*/ 104775 w 501650"/>
                <a:gd name="connsiteY4" fmla="*/ 556260 h 559435"/>
                <a:gd name="connsiteX5" fmla="*/ 0 w 501650"/>
                <a:gd name="connsiteY5" fmla="*/ 558772 h 559435"/>
                <a:gd name="connsiteX0" fmla="*/ 0 w 501650"/>
                <a:gd name="connsiteY0" fmla="*/ 558772 h 559435"/>
                <a:gd name="connsiteX1" fmla="*/ 63500 w 501650"/>
                <a:gd name="connsiteY1" fmla="*/ 438785 h 559435"/>
                <a:gd name="connsiteX2" fmla="*/ 282575 w 501650"/>
                <a:gd name="connsiteY2" fmla="*/ 0 h 559435"/>
                <a:gd name="connsiteX3" fmla="*/ 501650 w 501650"/>
                <a:gd name="connsiteY3" fmla="*/ 438785 h 559435"/>
                <a:gd name="connsiteX4" fmla="*/ 425450 w 501650"/>
                <a:gd name="connsiteY4" fmla="*/ 559435 h 559435"/>
                <a:gd name="connsiteX5" fmla="*/ 104775 w 501650"/>
                <a:gd name="connsiteY5" fmla="*/ 556260 h 559435"/>
                <a:gd name="connsiteX6" fmla="*/ 0 w 501650"/>
                <a:gd name="connsiteY6" fmla="*/ 558772 h 559435"/>
                <a:gd name="connsiteX0" fmla="*/ 41275 w 438150"/>
                <a:gd name="connsiteY0" fmla="*/ 556260 h 559435"/>
                <a:gd name="connsiteX1" fmla="*/ 0 w 438150"/>
                <a:gd name="connsiteY1" fmla="*/ 438785 h 559435"/>
                <a:gd name="connsiteX2" fmla="*/ 219075 w 438150"/>
                <a:gd name="connsiteY2" fmla="*/ 0 h 559435"/>
                <a:gd name="connsiteX3" fmla="*/ 438150 w 438150"/>
                <a:gd name="connsiteY3" fmla="*/ 438785 h 559435"/>
                <a:gd name="connsiteX4" fmla="*/ 361950 w 438150"/>
                <a:gd name="connsiteY4" fmla="*/ 559435 h 559435"/>
                <a:gd name="connsiteX5" fmla="*/ 41275 w 438150"/>
                <a:gd name="connsiteY5" fmla="*/ 556260 h 559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8150" h="559435">
                  <a:moveTo>
                    <a:pt x="41275" y="556260"/>
                  </a:moveTo>
                  <a:lnTo>
                    <a:pt x="0" y="438785"/>
                  </a:lnTo>
                  <a:lnTo>
                    <a:pt x="219075" y="0"/>
                  </a:lnTo>
                  <a:lnTo>
                    <a:pt x="438150" y="438785"/>
                  </a:lnTo>
                  <a:lnTo>
                    <a:pt x="361950" y="559435"/>
                  </a:lnTo>
                  <a:lnTo>
                    <a:pt x="41275" y="556260"/>
                  </a:lnTo>
                  <a:close/>
                </a:path>
              </a:pathLst>
            </a:custGeom>
            <a:gradFill flip="none" rotWithShape="1">
              <a:gsLst>
                <a:gs pos="29000">
                  <a:srgbClr val="FED8B1"/>
                </a:gs>
                <a:gs pos="50000">
                  <a:srgbClr val="B88954"/>
                </a:gs>
                <a:gs pos="80000">
                  <a:srgbClr val="E1C9AF"/>
                </a:gs>
              </a:gsLst>
              <a:lin ang="1080000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2569405" y="1438913"/>
              <a:ext cx="502698" cy="1100106"/>
            </a:xfrm>
            <a:custGeom>
              <a:avLst/>
              <a:gdLst>
                <a:gd name="connsiteX0" fmla="*/ 0 w 438150"/>
                <a:gd name="connsiteY0" fmla="*/ 0 h 958850"/>
                <a:gd name="connsiteX1" fmla="*/ 438150 w 438150"/>
                <a:gd name="connsiteY1" fmla="*/ 0 h 958850"/>
                <a:gd name="connsiteX2" fmla="*/ 438150 w 438150"/>
                <a:gd name="connsiteY2" fmla="*/ 958850 h 958850"/>
                <a:gd name="connsiteX3" fmla="*/ 0 w 438150"/>
                <a:gd name="connsiteY3" fmla="*/ 958850 h 958850"/>
                <a:gd name="connsiteX0" fmla="*/ 0 w 438150"/>
                <a:gd name="connsiteY0" fmla="*/ 0 h 958850"/>
                <a:gd name="connsiteX1" fmla="*/ 326232 w 438150"/>
                <a:gd name="connsiteY1" fmla="*/ 1588 h 958850"/>
                <a:gd name="connsiteX2" fmla="*/ 438150 w 438150"/>
                <a:gd name="connsiteY2" fmla="*/ 0 h 958850"/>
                <a:gd name="connsiteX3" fmla="*/ 438150 w 438150"/>
                <a:gd name="connsiteY3" fmla="*/ 958850 h 958850"/>
                <a:gd name="connsiteX4" fmla="*/ 0 w 438150"/>
                <a:gd name="connsiteY4" fmla="*/ 958850 h 958850"/>
                <a:gd name="connsiteX5" fmla="*/ 0 w 438150"/>
                <a:gd name="connsiteY5" fmla="*/ 0 h 958850"/>
                <a:gd name="connsiteX0" fmla="*/ 0 w 438150"/>
                <a:gd name="connsiteY0" fmla="*/ 3175 h 962025"/>
                <a:gd name="connsiteX1" fmla="*/ 102394 w 438150"/>
                <a:gd name="connsiteY1" fmla="*/ 0 h 962025"/>
                <a:gd name="connsiteX2" fmla="*/ 326232 w 438150"/>
                <a:gd name="connsiteY2" fmla="*/ 4763 h 962025"/>
                <a:gd name="connsiteX3" fmla="*/ 438150 w 438150"/>
                <a:gd name="connsiteY3" fmla="*/ 3175 h 962025"/>
                <a:gd name="connsiteX4" fmla="*/ 438150 w 438150"/>
                <a:gd name="connsiteY4" fmla="*/ 962025 h 962025"/>
                <a:gd name="connsiteX5" fmla="*/ 0 w 438150"/>
                <a:gd name="connsiteY5" fmla="*/ 962025 h 962025"/>
                <a:gd name="connsiteX6" fmla="*/ 0 w 438150"/>
                <a:gd name="connsiteY6" fmla="*/ 3175 h 962025"/>
                <a:gd name="connsiteX0" fmla="*/ 0 w 438150"/>
                <a:gd name="connsiteY0" fmla="*/ 7936 h 966786"/>
                <a:gd name="connsiteX1" fmla="*/ 102394 w 438150"/>
                <a:gd name="connsiteY1" fmla="*/ 4761 h 966786"/>
                <a:gd name="connsiteX2" fmla="*/ 216694 w 438150"/>
                <a:gd name="connsiteY2" fmla="*/ 0 h 966786"/>
                <a:gd name="connsiteX3" fmla="*/ 326232 w 438150"/>
                <a:gd name="connsiteY3" fmla="*/ 9524 h 966786"/>
                <a:gd name="connsiteX4" fmla="*/ 438150 w 438150"/>
                <a:gd name="connsiteY4" fmla="*/ 7936 h 966786"/>
                <a:gd name="connsiteX5" fmla="*/ 438150 w 438150"/>
                <a:gd name="connsiteY5" fmla="*/ 966786 h 966786"/>
                <a:gd name="connsiteX6" fmla="*/ 0 w 438150"/>
                <a:gd name="connsiteY6" fmla="*/ 966786 h 966786"/>
                <a:gd name="connsiteX7" fmla="*/ 0 w 438150"/>
                <a:gd name="connsiteY7" fmla="*/ 7936 h 966786"/>
                <a:gd name="connsiteX0" fmla="*/ 0 w 438150"/>
                <a:gd name="connsiteY0" fmla="*/ 7936 h 966786"/>
                <a:gd name="connsiteX1" fmla="*/ 102394 w 438150"/>
                <a:gd name="connsiteY1" fmla="*/ 4761 h 966786"/>
                <a:gd name="connsiteX2" fmla="*/ 216694 w 438150"/>
                <a:gd name="connsiteY2" fmla="*/ 0 h 966786"/>
                <a:gd name="connsiteX3" fmla="*/ 335757 w 438150"/>
                <a:gd name="connsiteY3" fmla="*/ 80961 h 966786"/>
                <a:gd name="connsiteX4" fmla="*/ 438150 w 438150"/>
                <a:gd name="connsiteY4" fmla="*/ 7936 h 966786"/>
                <a:gd name="connsiteX5" fmla="*/ 438150 w 438150"/>
                <a:gd name="connsiteY5" fmla="*/ 966786 h 966786"/>
                <a:gd name="connsiteX6" fmla="*/ 0 w 438150"/>
                <a:gd name="connsiteY6" fmla="*/ 966786 h 966786"/>
                <a:gd name="connsiteX7" fmla="*/ 0 w 438150"/>
                <a:gd name="connsiteY7" fmla="*/ 7936 h 966786"/>
                <a:gd name="connsiteX0" fmla="*/ 0 w 438150"/>
                <a:gd name="connsiteY0" fmla="*/ 7936 h 966786"/>
                <a:gd name="connsiteX1" fmla="*/ 111919 w 438150"/>
                <a:gd name="connsiteY1" fmla="*/ 92868 h 966786"/>
                <a:gd name="connsiteX2" fmla="*/ 216694 w 438150"/>
                <a:gd name="connsiteY2" fmla="*/ 0 h 966786"/>
                <a:gd name="connsiteX3" fmla="*/ 335757 w 438150"/>
                <a:gd name="connsiteY3" fmla="*/ 80961 h 966786"/>
                <a:gd name="connsiteX4" fmla="*/ 438150 w 438150"/>
                <a:gd name="connsiteY4" fmla="*/ 7936 h 966786"/>
                <a:gd name="connsiteX5" fmla="*/ 438150 w 438150"/>
                <a:gd name="connsiteY5" fmla="*/ 966786 h 966786"/>
                <a:gd name="connsiteX6" fmla="*/ 0 w 438150"/>
                <a:gd name="connsiteY6" fmla="*/ 966786 h 966786"/>
                <a:gd name="connsiteX7" fmla="*/ 0 w 438150"/>
                <a:gd name="connsiteY7" fmla="*/ 7936 h 966786"/>
                <a:gd name="connsiteX0" fmla="*/ 0 w 438150"/>
                <a:gd name="connsiteY0" fmla="*/ 7936 h 966786"/>
                <a:gd name="connsiteX1" fmla="*/ 111919 w 438150"/>
                <a:gd name="connsiteY1" fmla="*/ 92868 h 966786"/>
                <a:gd name="connsiteX2" fmla="*/ 221456 w 438150"/>
                <a:gd name="connsiteY2" fmla="*/ 0 h 966786"/>
                <a:gd name="connsiteX3" fmla="*/ 335757 w 438150"/>
                <a:gd name="connsiteY3" fmla="*/ 80961 h 966786"/>
                <a:gd name="connsiteX4" fmla="*/ 438150 w 438150"/>
                <a:gd name="connsiteY4" fmla="*/ 7936 h 966786"/>
                <a:gd name="connsiteX5" fmla="*/ 438150 w 438150"/>
                <a:gd name="connsiteY5" fmla="*/ 966786 h 966786"/>
                <a:gd name="connsiteX6" fmla="*/ 0 w 438150"/>
                <a:gd name="connsiteY6" fmla="*/ 966786 h 966786"/>
                <a:gd name="connsiteX7" fmla="*/ 0 w 438150"/>
                <a:gd name="connsiteY7" fmla="*/ 7936 h 966786"/>
                <a:gd name="connsiteX0" fmla="*/ 0 w 438150"/>
                <a:gd name="connsiteY0" fmla="*/ 7936 h 966786"/>
                <a:gd name="connsiteX1" fmla="*/ 111919 w 438150"/>
                <a:gd name="connsiteY1" fmla="*/ 92868 h 966786"/>
                <a:gd name="connsiteX2" fmla="*/ 221456 w 438150"/>
                <a:gd name="connsiteY2" fmla="*/ 0 h 966786"/>
                <a:gd name="connsiteX3" fmla="*/ 335757 w 438150"/>
                <a:gd name="connsiteY3" fmla="*/ 80961 h 966786"/>
                <a:gd name="connsiteX4" fmla="*/ 438150 w 438150"/>
                <a:gd name="connsiteY4" fmla="*/ 7936 h 966786"/>
                <a:gd name="connsiteX5" fmla="*/ 438150 w 438150"/>
                <a:gd name="connsiteY5" fmla="*/ 966786 h 966786"/>
                <a:gd name="connsiteX6" fmla="*/ 0 w 438150"/>
                <a:gd name="connsiteY6" fmla="*/ 966786 h 966786"/>
                <a:gd name="connsiteX7" fmla="*/ 0 w 438150"/>
                <a:gd name="connsiteY7" fmla="*/ 7936 h 966786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5757 w 438150"/>
                <a:gd name="connsiteY3" fmla="*/ 76199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5757 w 438150"/>
                <a:gd name="connsiteY3" fmla="*/ 76199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5757 w 438150"/>
                <a:gd name="connsiteY3" fmla="*/ 76199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5757 w 438150"/>
                <a:gd name="connsiteY3" fmla="*/ 76199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5757 w 438150"/>
                <a:gd name="connsiteY3" fmla="*/ 76199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0995 w 438150"/>
                <a:gd name="connsiteY3" fmla="*/ 80962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0995 w 438150"/>
                <a:gd name="connsiteY3" fmla="*/ 80962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0995 w 438150"/>
                <a:gd name="connsiteY3" fmla="*/ 80962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0995 w 438150"/>
                <a:gd name="connsiteY3" fmla="*/ 80962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0995 w 438150"/>
                <a:gd name="connsiteY3" fmla="*/ 80962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0995 w 438150"/>
                <a:gd name="connsiteY3" fmla="*/ 80962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0995 w 438150"/>
                <a:gd name="connsiteY3" fmla="*/ 80962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0 w 438150"/>
                <a:gd name="connsiteY6" fmla="*/ 962024 h 962024"/>
                <a:gd name="connsiteX7" fmla="*/ 0 w 438150"/>
                <a:gd name="connsiteY7" fmla="*/ 3174 h 962024"/>
                <a:gd name="connsiteX0" fmla="*/ 0 w 438150"/>
                <a:gd name="connsiteY0" fmla="*/ 3174 h 962025"/>
                <a:gd name="connsiteX1" fmla="*/ 111919 w 438150"/>
                <a:gd name="connsiteY1" fmla="*/ 88106 h 962025"/>
                <a:gd name="connsiteX2" fmla="*/ 223837 w 438150"/>
                <a:gd name="connsiteY2" fmla="*/ 0 h 962025"/>
                <a:gd name="connsiteX3" fmla="*/ 330995 w 438150"/>
                <a:gd name="connsiteY3" fmla="*/ 80962 h 962025"/>
                <a:gd name="connsiteX4" fmla="*/ 438150 w 438150"/>
                <a:gd name="connsiteY4" fmla="*/ 3174 h 962025"/>
                <a:gd name="connsiteX5" fmla="*/ 438150 w 438150"/>
                <a:gd name="connsiteY5" fmla="*/ 962024 h 962025"/>
                <a:gd name="connsiteX6" fmla="*/ 100013 w 438150"/>
                <a:gd name="connsiteY6" fmla="*/ 962025 h 962025"/>
                <a:gd name="connsiteX7" fmla="*/ 0 w 438150"/>
                <a:gd name="connsiteY7" fmla="*/ 962024 h 962025"/>
                <a:gd name="connsiteX8" fmla="*/ 0 w 438150"/>
                <a:gd name="connsiteY8" fmla="*/ 3174 h 962025"/>
                <a:gd name="connsiteX0" fmla="*/ 0 w 438150"/>
                <a:gd name="connsiteY0" fmla="*/ 3174 h 962025"/>
                <a:gd name="connsiteX1" fmla="*/ 111919 w 438150"/>
                <a:gd name="connsiteY1" fmla="*/ 88106 h 962025"/>
                <a:gd name="connsiteX2" fmla="*/ 223837 w 438150"/>
                <a:gd name="connsiteY2" fmla="*/ 0 h 962025"/>
                <a:gd name="connsiteX3" fmla="*/ 330995 w 438150"/>
                <a:gd name="connsiteY3" fmla="*/ 80962 h 962025"/>
                <a:gd name="connsiteX4" fmla="*/ 438150 w 438150"/>
                <a:gd name="connsiteY4" fmla="*/ 3174 h 962025"/>
                <a:gd name="connsiteX5" fmla="*/ 438150 w 438150"/>
                <a:gd name="connsiteY5" fmla="*/ 962024 h 962025"/>
                <a:gd name="connsiteX6" fmla="*/ 330994 w 438150"/>
                <a:gd name="connsiteY6" fmla="*/ 962025 h 962025"/>
                <a:gd name="connsiteX7" fmla="*/ 100013 w 438150"/>
                <a:gd name="connsiteY7" fmla="*/ 962025 h 962025"/>
                <a:gd name="connsiteX8" fmla="*/ 0 w 438150"/>
                <a:gd name="connsiteY8" fmla="*/ 962024 h 962025"/>
                <a:gd name="connsiteX9" fmla="*/ 0 w 438150"/>
                <a:gd name="connsiteY9" fmla="*/ 3174 h 962025"/>
                <a:gd name="connsiteX0" fmla="*/ 0 w 438150"/>
                <a:gd name="connsiteY0" fmla="*/ 3174 h 962025"/>
                <a:gd name="connsiteX1" fmla="*/ 111919 w 438150"/>
                <a:gd name="connsiteY1" fmla="*/ 88106 h 962025"/>
                <a:gd name="connsiteX2" fmla="*/ 223837 w 438150"/>
                <a:gd name="connsiteY2" fmla="*/ 0 h 962025"/>
                <a:gd name="connsiteX3" fmla="*/ 330995 w 438150"/>
                <a:gd name="connsiteY3" fmla="*/ 80962 h 962025"/>
                <a:gd name="connsiteX4" fmla="*/ 438150 w 438150"/>
                <a:gd name="connsiteY4" fmla="*/ 3174 h 962025"/>
                <a:gd name="connsiteX5" fmla="*/ 438150 w 438150"/>
                <a:gd name="connsiteY5" fmla="*/ 962024 h 962025"/>
                <a:gd name="connsiteX6" fmla="*/ 330994 w 438150"/>
                <a:gd name="connsiteY6" fmla="*/ 912019 h 962025"/>
                <a:gd name="connsiteX7" fmla="*/ 100013 w 438150"/>
                <a:gd name="connsiteY7" fmla="*/ 962025 h 962025"/>
                <a:gd name="connsiteX8" fmla="*/ 0 w 438150"/>
                <a:gd name="connsiteY8" fmla="*/ 962024 h 962025"/>
                <a:gd name="connsiteX9" fmla="*/ 0 w 438150"/>
                <a:gd name="connsiteY9" fmla="*/ 3174 h 962025"/>
                <a:gd name="connsiteX0" fmla="*/ 0 w 438150"/>
                <a:gd name="connsiteY0" fmla="*/ 3174 h 962024"/>
                <a:gd name="connsiteX1" fmla="*/ 111919 w 438150"/>
                <a:gd name="connsiteY1" fmla="*/ 88106 h 962024"/>
                <a:gd name="connsiteX2" fmla="*/ 223837 w 438150"/>
                <a:gd name="connsiteY2" fmla="*/ 0 h 962024"/>
                <a:gd name="connsiteX3" fmla="*/ 330995 w 438150"/>
                <a:gd name="connsiteY3" fmla="*/ 80962 h 962024"/>
                <a:gd name="connsiteX4" fmla="*/ 438150 w 438150"/>
                <a:gd name="connsiteY4" fmla="*/ 3174 h 962024"/>
                <a:gd name="connsiteX5" fmla="*/ 438150 w 438150"/>
                <a:gd name="connsiteY5" fmla="*/ 962024 h 962024"/>
                <a:gd name="connsiteX6" fmla="*/ 330994 w 438150"/>
                <a:gd name="connsiteY6" fmla="*/ 912019 h 962024"/>
                <a:gd name="connsiteX7" fmla="*/ 109538 w 438150"/>
                <a:gd name="connsiteY7" fmla="*/ 912019 h 962024"/>
                <a:gd name="connsiteX8" fmla="*/ 0 w 438150"/>
                <a:gd name="connsiteY8" fmla="*/ 962024 h 962024"/>
                <a:gd name="connsiteX9" fmla="*/ 0 w 438150"/>
                <a:gd name="connsiteY9" fmla="*/ 3174 h 96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150" h="962024">
                  <a:moveTo>
                    <a:pt x="0" y="3174"/>
                  </a:moveTo>
                  <a:cubicBezTo>
                    <a:pt x="94456" y="21960"/>
                    <a:pt x="96045" y="62176"/>
                    <a:pt x="111919" y="88106"/>
                  </a:cubicBezTo>
                  <a:cubicBezTo>
                    <a:pt x="148431" y="38100"/>
                    <a:pt x="144463" y="19049"/>
                    <a:pt x="223837" y="0"/>
                  </a:cubicBezTo>
                  <a:cubicBezTo>
                    <a:pt x="304007" y="18256"/>
                    <a:pt x="305595" y="48418"/>
                    <a:pt x="330995" y="80962"/>
                  </a:cubicBezTo>
                  <a:cubicBezTo>
                    <a:pt x="371475" y="16933"/>
                    <a:pt x="388145" y="19578"/>
                    <a:pt x="438150" y="3174"/>
                  </a:cubicBezTo>
                  <a:lnTo>
                    <a:pt x="438150" y="962024"/>
                  </a:lnTo>
                  <a:lnTo>
                    <a:pt x="330994" y="912019"/>
                  </a:lnTo>
                  <a:lnTo>
                    <a:pt x="109538" y="912019"/>
                  </a:lnTo>
                  <a:lnTo>
                    <a:pt x="0" y="962024"/>
                  </a:lnTo>
                  <a:lnTo>
                    <a:pt x="0" y="317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0000"/>
                  </a:schemeClr>
                </a:gs>
                <a:gs pos="27000">
                  <a:schemeClr val="accent1">
                    <a:lumMod val="90000"/>
                  </a:schemeClr>
                </a:gs>
                <a:gs pos="77000">
                  <a:schemeClr val="accent1"/>
                </a:gs>
                <a:gs pos="74000">
                  <a:schemeClr val="accent1">
                    <a:lumMod val="90000"/>
                  </a:schemeClr>
                </a:gs>
                <a:gs pos="24000">
                  <a:schemeClr val="accent1">
                    <a:lumMod val="70000"/>
                  </a:schemeClr>
                </a:gs>
                <a:gs pos="100000">
                  <a:schemeClr val="accent1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676025" y="3654091"/>
              <a:ext cx="5791951" cy="1100681"/>
            </a:xfrm>
            <a:custGeom>
              <a:avLst/>
              <a:gdLst>
                <a:gd name="connsiteX0" fmla="*/ 679825 w 5791951"/>
                <a:gd name="connsiteY0" fmla="*/ 0 h 1100681"/>
                <a:gd name="connsiteX1" fmla="*/ 1867275 w 5791951"/>
                <a:gd name="connsiteY1" fmla="*/ 0 h 1100681"/>
                <a:gd name="connsiteX2" fmla="*/ 1867275 w 5791951"/>
                <a:gd name="connsiteY2" fmla="*/ 575 h 1100681"/>
                <a:gd name="connsiteX3" fmla="*/ 5546694 w 5791951"/>
                <a:gd name="connsiteY3" fmla="*/ 575 h 1100681"/>
                <a:gd name="connsiteX4" fmla="*/ 5791951 w 5791951"/>
                <a:gd name="connsiteY4" fmla="*/ 550628 h 1100681"/>
                <a:gd name="connsiteX5" fmla="*/ 5546694 w 5791951"/>
                <a:gd name="connsiteY5" fmla="*/ 1100681 h 1100681"/>
                <a:gd name="connsiteX6" fmla="*/ 1396078 w 5791951"/>
                <a:gd name="connsiteY6" fmla="*/ 1100681 h 1100681"/>
                <a:gd name="connsiteX7" fmla="*/ 1396078 w 5791951"/>
                <a:gd name="connsiteY7" fmla="*/ 1099467 h 1100681"/>
                <a:gd name="connsiteX8" fmla="*/ 893380 w 5791951"/>
                <a:gd name="connsiteY8" fmla="*/ 1099467 h 1100681"/>
                <a:gd name="connsiteX9" fmla="*/ 893380 w 5791951"/>
                <a:gd name="connsiteY9" fmla="*/ 1100681 h 1100681"/>
                <a:gd name="connsiteX10" fmla="*/ 0 w 5791951"/>
                <a:gd name="connsiteY10" fmla="*/ 1100681 h 1100681"/>
                <a:gd name="connsiteX11" fmla="*/ 245258 w 5791951"/>
                <a:gd name="connsiteY11" fmla="*/ 550628 h 1100681"/>
                <a:gd name="connsiteX12" fmla="*/ 0 w 5791951"/>
                <a:gd name="connsiteY12" fmla="*/ 575 h 1100681"/>
                <a:gd name="connsiteX13" fmla="*/ 679825 w 5791951"/>
                <a:gd name="connsiteY13" fmla="*/ 575 h 11006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91951" h="1100681">
                  <a:moveTo>
                    <a:pt x="679825" y="0"/>
                  </a:moveTo>
                  <a:lnTo>
                    <a:pt x="1867275" y="0"/>
                  </a:lnTo>
                  <a:lnTo>
                    <a:pt x="1867275" y="575"/>
                  </a:lnTo>
                  <a:lnTo>
                    <a:pt x="5546694" y="575"/>
                  </a:lnTo>
                  <a:lnTo>
                    <a:pt x="5791951" y="550628"/>
                  </a:lnTo>
                  <a:lnTo>
                    <a:pt x="5546694" y="1100681"/>
                  </a:lnTo>
                  <a:lnTo>
                    <a:pt x="1396078" y="1100681"/>
                  </a:lnTo>
                  <a:lnTo>
                    <a:pt x="1396078" y="1099467"/>
                  </a:lnTo>
                  <a:lnTo>
                    <a:pt x="893380" y="1099467"/>
                  </a:lnTo>
                  <a:lnTo>
                    <a:pt x="893380" y="1100681"/>
                  </a:lnTo>
                  <a:lnTo>
                    <a:pt x="0" y="1100681"/>
                  </a:lnTo>
                  <a:lnTo>
                    <a:pt x="245258" y="550628"/>
                  </a:lnTo>
                  <a:lnTo>
                    <a:pt x="0" y="575"/>
                  </a:lnTo>
                  <a:lnTo>
                    <a:pt x="679825" y="575"/>
                  </a:lnTo>
                  <a:close/>
                </a:path>
              </a:pathLst>
            </a:custGeom>
            <a:solidFill>
              <a:srgbClr val="2F93DB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569405" y="2466749"/>
              <a:ext cx="502698" cy="1157287"/>
            </a:xfrm>
            <a:custGeom>
              <a:avLst/>
              <a:gdLst>
                <a:gd name="connsiteX0" fmla="*/ 109538 w 438150"/>
                <a:gd name="connsiteY0" fmla="*/ 0 h 1002507"/>
                <a:gd name="connsiteX1" fmla="*/ 330994 w 438150"/>
                <a:gd name="connsiteY1" fmla="*/ 0 h 1002507"/>
                <a:gd name="connsiteX2" fmla="*/ 438150 w 438150"/>
                <a:gd name="connsiteY2" fmla="*/ 50005 h 1002507"/>
                <a:gd name="connsiteX3" fmla="*/ 438150 w 438150"/>
                <a:gd name="connsiteY3" fmla="*/ 521495 h 1002507"/>
                <a:gd name="connsiteX4" fmla="*/ 438150 w 438150"/>
                <a:gd name="connsiteY4" fmla="*/ 1002507 h 1002507"/>
                <a:gd name="connsiteX5" fmla="*/ 330994 w 438150"/>
                <a:gd name="connsiteY5" fmla="*/ 952502 h 1002507"/>
                <a:gd name="connsiteX6" fmla="*/ 109538 w 438150"/>
                <a:gd name="connsiteY6" fmla="*/ 952502 h 1002507"/>
                <a:gd name="connsiteX7" fmla="*/ 0 w 438150"/>
                <a:gd name="connsiteY7" fmla="*/ 1002507 h 1002507"/>
                <a:gd name="connsiteX8" fmla="*/ 0 w 438150"/>
                <a:gd name="connsiteY8" fmla="*/ 521495 h 1002507"/>
                <a:gd name="connsiteX9" fmla="*/ 0 w 438150"/>
                <a:gd name="connsiteY9" fmla="*/ 50005 h 100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150" h="1002507">
                  <a:moveTo>
                    <a:pt x="109538" y="0"/>
                  </a:moveTo>
                  <a:lnTo>
                    <a:pt x="330994" y="0"/>
                  </a:lnTo>
                  <a:lnTo>
                    <a:pt x="438150" y="50005"/>
                  </a:lnTo>
                  <a:lnTo>
                    <a:pt x="438150" y="521495"/>
                  </a:lnTo>
                  <a:lnTo>
                    <a:pt x="438150" y="1002507"/>
                  </a:lnTo>
                  <a:lnTo>
                    <a:pt x="330994" y="952502"/>
                  </a:lnTo>
                  <a:lnTo>
                    <a:pt x="109538" y="952502"/>
                  </a:lnTo>
                  <a:lnTo>
                    <a:pt x="0" y="1002507"/>
                  </a:lnTo>
                  <a:lnTo>
                    <a:pt x="0" y="521495"/>
                  </a:lnTo>
                  <a:lnTo>
                    <a:pt x="0" y="50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70000"/>
                  </a:schemeClr>
                </a:gs>
                <a:gs pos="27000">
                  <a:schemeClr val="accent2">
                    <a:lumMod val="90000"/>
                  </a:schemeClr>
                </a:gs>
                <a:gs pos="77000">
                  <a:schemeClr val="accent2"/>
                </a:gs>
                <a:gs pos="74000">
                  <a:schemeClr val="accent2">
                    <a:lumMod val="90000"/>
                  </a:schemeClr>
                </a:gs>
                <a:gs pos="24000">
                  <a:schemeClr val="accent2">
                    <a:lumMod val="70000"/>
                  </a:schemeClr>
                </a:gs>
                <a:gs pos="100000">
                  <a:schemeClr val="accent2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2569405" y="4662203"/>
              <a:ext cx="502698" cy="262276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lumMod val="84000"/>
                  </a:schemeClr>
                </a:gs>
                <a:gs pos="73000">
                  <a:schemeClr val="bg1">
                    <a:lumMod val="84000"/>
                  </a:schemeClr>
                </a:gs>
                <a:gs pos="88000">
                  <a:srgbClr val="808286"/>
                </a:gs>
                <a:gs pos="17000">
                  <a:srgbClr val="494A4C"/>
                </a:gs>
                <a:gs pos="100000">
                  <a:schemeClr val="bg1">
                    <a:shade val="30000"/>
                    <a:satMod val="200000"/>
                    <a:lumMod val="32000"/>
                    <a:lumOff val="68000"/>
                  </a:schemeClr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2551368" y="4950235"/>
              <a:ext cx="502920" cy="0"/>
            </a:xfrm>
            <a:prstGeom prst="line">
              <a:avLst/>
            </a:prstGeom>
            <a:ln w="12700">
              <a:solidFill>
                <a:srgbClr val="414244">
                  <a:alpha val="59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577197" y="4852572"/>
              <a:ext cx="502920" cy="0"/>
            </a:xfrm>
            <a:prstGeom prst="line">
              <a:avLst/>
            </a:prstGeom>
            <a:ln w="28575">
              <a:solidFill>
                <a:srgbClr val="656567">
                  <a:alpha val="92000"/>
                </a:srgbClr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 28"/>
            <p:cNvSpPr/>
            <p:nvPr/>
          </p:nvSpPr>
          <p:spPr>
            <a:xfrm>
              <a:off x="2569405" y="4924479"/>
              <a:ext cx="502698" cy="205360"/>
            </a:xfrm>
            <a:custGeom>
              <a:avLst/>
              <a:gdLst>
                <a:gd name="connsiteX0" fmla="*/ 0 w 437462"/>
                <a:gd name="connsiteY0" fmla="*/ 0 h 178991"/>
                <a:gd name="connsiteX1" fmla="*/ 437462 w 437462"/>
                <a:gd name="connsiteY1" fmla="*/ 0 h 178991"/>
                <a:gd name="connsiteX2" fmla="*/ 424042 w 437462"/>
                <a:gd name="connsiteY2" fmla="*/ 59998 h 178991"/>
                <a:gd name="connsiteX3" fmla="*/ 216139 w 437462"/>
                <a:gd name="connsiteY3" fmla="*/ 178991 h 178991"/>
                <a:gd name="connsiteX4" fmla="*/ 9945 w 437462"/>
                <a:gd name="connsiteY4" fmla="*/ 53365 h 178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462" h="178991">
                  <a:moveTo>
                    <a:pt x="0" y="0"/>
                  </a:moveTo>
                  <a:lnTo>
                    <a:pt x="437462" y="0"/>
                  </a:lnTo>
                  <a:lnTo>
                    <a:pt x="424042" y="59998"/>
                  </a:lnTo>
                  <a:cubicBezTo>
                    <a:pt x="384215" y="182281"/>
                    <a:pt x="290455" y="177255"/>
                    <a:pt x="216139" y="178991"/>
                  </a:cubicBezTo>
                  <a:cubicBezTo>
                    <a:pt x="141825" y="176561"/>
                    <a:pt x="44112" y="168761"/>
                    <a:pt x="9945" y="53365"/>
                  </a:cubicBezTo>
                  <a:close/>
                </a:path>
              </a:pathLst>
            </a:custGeom>
            <a:gradFill flip="none" rotWithShape="1">
              <a:gsLst>
                <a:gs pos="7000">
                  <a:srgbClr val="BD4F6A"/>
                </a:gs>
                <a:gs pos="21000">
                  <a:srgbClr val="B24349"/>
                </a:gs>
                <a:gs pos="58000">
                  <a:srgbClr val="FFB3C7">
                    <a:lumMod val="100000"/>
                  </a:srgbClr>
                </a:gs>
                <a:gs pos="100000">
                  <a:srgbClr val="CC7190">
                    <a:lumMod val="84000"/>
                  </a:srgbClr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Isosceles Triangle 11"/>
            <p:cNvSpPr/>
            <p:nvPr/>
          </p:nvSpPr>
          <p:spPr>
            <a:xfrm>
              <a:off x="2732780" y="935486"/>
              <a:ext cx="175483" cy="201759"/>
            </a:xfrm>
            <a:custGeom>
              <a:avLst/>
              <a:gdLst>
                <a:gd name="connsiteX0" fmla="*/ 0 w 565150"/>
                <a:gd name="connsiteY0" fmla="*/ 558772 h 558772"/>
                <a:gd name="connsiteX1" fmla="*/ 282575 w 565150"/>
                <a:gd name="connsiteY1" fmla="*/ 0 h 558772"/>
                <a:gd name="connsiteX2" fmla="*/ 565150 w 565150"/>
                <a:gd name="connsiteY2" fmla="*/ 558772 h 558772"/>
                <a:gd name="connsiteX3" fmla="*/ 0 w 565150"/>
                <a:gd name="connsiteY3" fmla="*/ 558772 h 558772"/>
                <a:gd name="connsiteX0" fmla="*/ 0 w 565150"/>
                <a:gd name="connsiteY0" fmla="*/ 558772 h 559435"/>
                <a:gd name="connsiteX1" fmla="*/ 282575 w 565150"/>
                <a:gd name="connsiteY1" fmla="*/ 0 h 559435"/>
                <a:gd name="connsiteX2" fmla="*/ 565150 w 565150"/>
                <a:gd name="connsiteY2" fmla="*/ 558772 h 559435"/>
                <a:gd name="connsiteX3" fmla="*/ 425450 w 565150"/>
                <a:gd name="connsiteY3" fmla="*/ 559435 h 559435"/>
                <a:gd name="connsiteX4" fmla="*/ 0 w 565150"/>
                <a:gd name="connsiteY4" fmla="*/ 558772 h 559435"/>
                <a:gd name="connsiteX0" fmla="*/ 0 w 565150"/>
                <a:gd name="connsiteY0" fmla="*/ 558772 h 559435"/>
                <a:gd name="connsiteX1" fmla="*/ 282575 w 565150"/>
                <a:gd name="connsiteY1" fmla="*/ 0 h 559435"/>
                <a:gd name="connsiteX2" fmla="*/ 565150 w 565150"/>
                <a:gd name="connsiteY2" fmla="*/ 558772 h 559435"/>
                <a:gd name="connsiteX3" fmla="*/ 425450 w 565150"/>
                <a:gd name="connsiteY3" fmla="*/ 559435 h 559435"/>
                <a:gd name="connsiteX4" fmla="*/ 104775 w 565150"/>
                <a:gd name="connsiteY4" fmla="*/ 556260 h 559435"/>
                <a:gd name="connsiteX5" fmla="*/ 0 w 565150"/>
                <a:gd name="connsiteY5" fmla="*/ 558772 h 559435"/>
                <a:gd name="connsiteX0" fmla="*/ 0 w 565150"/>
                <a:gd name="connsiteY0" fmla="*/ 558772 h 559435"/>
                <a:gd name="connsiteX1" fmla="*/ 282575 w 565150"/>
                <a:gd name="connsiteY1" fmla="*/ 0 h 559435"/>
                <a:gd name="connsiteX2" fmla="*/ 501650 w 565150"/>
                <a:gd name="connsiteY2" fmla="*/ 438785 h 559435"/>
                <a:gd name="connsiteX3" fmla="*/ 565150 w 565150"/>
                <a:gd name="connsiteY3" fmla="*/ 558772 h 559435"/>
                <a:gd name="connsiteX4" fmla="*/ 425450 w 565150"/>
                <a:gd name="connsiteY4" fmla="*/ 559435 h 559435"/>
                <a:gd name="connsiteX5" fmla="*/ 104775 w 565150"/>
                <a:gd name="connsiteY5" fmla="*/ 556260 h 559435"/>
                <a:gd name="connsiteX6" fmla="*/ 0 w 565150"/>
                <a:gd name="connsiteY6" fmla="*/ 558772 h 559435"/>
                <a:gd name="connsiteX0" fmla="*/ 0 w 501650"/>
                <a:gd name="connsiteY0" fmla="*/ 558772 h 559435"/>
                <a:gd name="connsiteX1" fmla="*/ 282575 w 501650"/>
                <a:gd name="connsiteY1" fmla="*/ 0 h 559435"/>
                <a:gd name="connsiteX2" fmla="*/ 501650 w 501650"/>
                <a:gd name="connsiteY2" fmla="*/ 438785 h 559435"/>
                <a:gd name="connsiteX3" fmla="*/ 425450 w 501650"/>
                <a:gd name="connsiteY3" fmla="*/ 559435 h 559435"/>
                <a:gd name="connsiteX4" fmla="*/ 104775 w 501650"/>
                <a:gd name="connsiteY4" fmla="*/ 556260 h 559435"/>
                <a:gd name="connsiteX5" fmla="*/ 0 w 501650"/>
                <a:gd name="connsiteY5" fmla="*/ 558772 h 559435"/>
                <a:gd name="connsiteX0" fmla="*/ 0 w 501650"/>
                <a:gd name="connsiteY0" fmla="*/ 558772 h 559435"/>
                <a:gd name="connsiteX1" fmla="*/ 63500 w 501650"/>
                <a:gd name="connsiteY1" fmla="*/ 438785 h 559435"/>
                <a:gd name="connsiteX2" fmla="*/ 282575 w 501650"/>
                <a:gd name="connsiteY2" fmla="*/ 0 h 559435"/>
                <a:gd name="connsiteX3" fmla="*/ 501650 w 501650"/>
                <a:gd name="connsiteY3" fmla="*/ 438785 h 559435"/>
                <a:gd name="connsiteX4" fmla="*/ 425450 w 501650"/>
                <a:gd name="connsiteY4" fmla="*/ 559435 h 559435"/>
                <a:gd name="connsiteX5" fmla="*/ 104775 w 501650"/>
                <a:gd name="connsiteY5" fmla="*/ 556260 h 559435"/>
                <a:gd name="connsiteX6" fmla="*/ 0 w 501650"/>
                <a:gd name="connsiteY6" fmla="*/ 558772 h 559435"/>
                <a:gd name="connsiteX0" fmla="*/ 41275 w 438150"/>
                <a:gd name="connsiteY0" fmla="*/ 556260 h 559435"/>
                <a:gd name="connsiteX1" fmla="*/ 0 w 438150"/>
                <a:gd name="connsiteY1" fmla="*/ 438785 h 559435"/>
                <a:gd name="connsiteX2" fmla="*/ 219075 w 438150"/>
                <a:gd name="connsiteY2" fmla="*/ 0 h 559435"/>
                <a:gd name="connsiteX3" fmla="*/ 438150 w 438150"/>
                <a:gd name="connsiteY3" fmla="*/ 438785 h 559435"/>
                <a:gd name="connsiteX4" fmla="*/ 361950 w 438150"/>
                <a:gd name="connsiteY4" fmla="*/ 559435 h 559435"/>
                <a:gd name="connsiteX5" fmla="*/ 41275 w 438150"/>
                <a:gd name="connsiteY5" fmla="*/ 556260 h 559435"/>
                <a:gd name="connsiteX0" fmla="*/ 41275 w 438150"/>
                <a:gd name="connsiteY0" fmla="*/ 556260 h 559435"/>
                <a:gd name="connsiteX1" fmla="*/ 0 w 438150"/>
                <a:gd name="connsiteY1" fmla="*/ 438785 h 559435"/>
                <a:gd name="connsiteX2" fmla="*/ 219075 w 438150"/>
                <a:gd name="connsiteY2" fmla="*/ 0 h 559435"/>
                <a:gd name="connsiteX3" fmla="*/ 438150 w 438150"/>
                <a:gd name="connsiteY3" fmla="*/ 438785 h 559435"/>
                <a:gd name="connsiteX4" fmla="*/ 361950 w 438150"/>
                <a:gd name="connsiteY4" fmla="*/ 559435 h 559435"/>
                <a:gd name="connsiteX5" fmla="*/ 149835 w 438150"/>
                <a:gd name="connsiteY5" fmla="*/ 505004 h 559435"/>
                <a:gd name="connsiteX6" fmla="*/ 41275 w 438150"/>
                <a:gd name="connsiteY6" fmla="*/ 556260 h 559435"/>
                <a:gd name="connsiteX0" fmla="*/ 82822 w 438150"/>
                <a:gd name="connsiteY0" fmla="*/ 438550 h 559435"/>
                <a:gd name="connsiteX1" fmla="*/ 0 w 438150"/>
                <a:gd name="connsiteY1" fmla="*/ 438785 h 559435"/>
                <a:gd name="connsiteX2" fmla="*/ 219075 w 438150"/>
                <a:gd name="connsiteY2" fmla="*/ 0 h 559435"/>
                <a:gd name="connsiteX3" fmla="*/ 438150 w 438150"/>
                <a:gd name="connsiteY3" fmla="*/ 438785 h 559435"/>
                <a:gd name="connsiteX4" fmla="*/ 361950 w 438150"/>
                <a:gd name="connsiteY4" fmla="*/ 559435 h 559435"/>
                <a:gd name="connsiteX5" fmla="*/ 149835 w 438150"/>
                <a:gd name="connsiteY5" fmla="*/ 505004 h 559435"/>
                <a:gd name="connsiteX6" fmla="*/ 82822 w 438150"/>
                <a:gd name="connsiteY6" fmla="*/ 438550 h 559435"/>
                <a:gd name="connsiteX0" fmla="*/ 82822 w 438150"/>
                <a:gd name="connsiteY0" fmla="*/ 438550 h 560656"/>
                <a:gd name="connsiteX1" fmla="*/ 0 w 438150"/>
                <a:gd name="connsiteY1" fmla="*/ 438785 h 560656"/>
                <a:gd name="connsiteX2" fmla="*/ 219075 w 438150"/>
                <a:gd name="connsiteY2" fmla="*/ 0 h 560656"/>
                <a:gd name="connsiteX3" fmla="*/ 438150 w 438150"/>
                <a:gd name="connsiteY3" fmla="*/ 438785 h 560656"/>
                <a:gd name="connsiteX4" fmla="*/ 361950 w 438150"/>
                <a:gd name="connsiteY4" fmla="*/ 559435 h 560656"/>
                <a:gd name="connsiteX5" fmla="*/ 246772 w 438150"/>
                <a:gd name="connsiteY5" fmla="*/ 463458 h 560656"/>
                <a:gd name="connsiteX6" fmla="*/ 149835 w 438150"/>
                <a:gd name="connsiteY6" fmla="*/ 505004 h 560656"/>
                <a:gd name="connsiteX7" fmla="*/ 82822 w 438150"/>
                <a:gd name="connsiteY7" fmla="*/ 438550 h 560656"/>
                <a:gd name="connsiteX0" fmla="*/ 82822 w 438150"/>
                <a:gd name="connsiteY0" fmla="*/ 438550 h 506853"/>
                <a:gd name="connsiteX1" fmla="*/ 0 w 438150"/>
                <a:gd name="connsiteY1" fmla="*/ 438785 h 506853"/>
                <a:gd name="connsiteX2" fmla="*/ 219075 w 438150"/>
                <a:gd name="connsiteY2" fmla="*/ 0 h 506853"/>
                <a:gd name="connsiteX3" fmla="*/ 438150 w 438150"/>
                <a:gd name="connsiteY3" fmla="*/ 438785 h 506853"/>
                <a:gd name="connsiteX4" fmla="*/ 313482 w 438150"/>
                <a:gd name="connsiteY4" fmla="*/ 504041 h 506853"/>
                <a:gd name="connsiteX5" fmla="*/ 246772 w 438150"/>
                <a:gd name="connsiteY5" fmla="*/ 463458 h 506853"/>
                <a:gd name="connsiteX6" fmla="*/ 149835 w 438150"/>
                <a:gd name="connsiteY6" fmla="*/ 505004 h 506853"/>
                <a:gd name="connsiteX7" fmla="*/ 82822 w 438150"/>
                <a:gd name="connsiteY7" fmla="*/ 438550 h 506853"/>
                <a:gd name="connsiteX0" fmla="*/ 82822 w 438150"/>
                <a:gd name="connsiteY0" fmla="*/ 438550 h 506853"/>
                <a:gd name="connsiteX1" fmla="*/ 0 w 438150"/>
                <a:gd name="connsiteY1" fmla="*/ 438785 h 506853"/>
                <a:gd name="connsiteX2" fmla="*/ 219075 w 438150"/>
                <a:gd name="connsiteY2" fmla="*/ 0 h 506853"/>
                <a:gd name="connsiteX3" fmla="*/ 438150 w 438150"/>
                <a:gd name="connsiteY3" fmla="*/ 438785 h 506853"/>
                <a:gd name="connsiteX4" fmla="*/ 343711 w 438150"/>
                <a:gd name="connsiteY4" fmla="*/ 414990 h 506853"/>
                <a:gd name="connsiteX5" fmla="*/ 313482 w 438150"/>
                <a:gd name="connsiteY5" fmla="*/ 504041 h 506853"/>
                <a:gd name="connsiteX6" fmla="*/ 246772 w 438150"/>
                <a:gd name="connsiteY6" fmla="*/ 463458 h 506853"/>
                <a:gd name="connsiteX7" fmla="*/ 149835 w 438150"/>
                <a:gd name="connsiteY7" fmla="*/ 505004 h 506853"/>
                <a:gd name="connsiteX8" fmla="*/ 82822 w 438150"/>
                <a:gd name="connsiteY8" fmla="*/ 438550 h 506853"/>
                <a:gd name="connsiteX0" fmla="*/ 82822 w 438150"/>
                <a:gd name="connsiteY0" fmla="*/ 438550 h 506853"/>
                <a:gd name="connsiteX1" fmla="*/ 0 w 438150"/>
                <a:gd name="connsiteY1" fmla="*/ 438785 h 506853"/>
                <a:gd name="connsiteX2" fmla="*/ 219075 w 438150"/>
                <a:gd name="connsiteY2" fmla="*/ 0 h 506853"/>
                <a:gd name="connsiteX3" fmla="*/ 438150 w 438150"/>
                <a:gd name="connsiteY3" fmla="*/ 438785 h 506853"/>
                <a:gd name="connsiteX4" fmla="*/ 343711 w 438150"/>
                <a:gd name="connsiteY4" fmla="*/ 414990 h 506853"/>
                <a:gd name="connsiteX5" fmla="*/ 313482 w 438150"/>
                <a:gd name="connsiteY5" fmla="*/ 504041 h 506853"/>
                <a:gd name="connsiteX6" fmla="*/ 246772 w 438150"/>
                <a:gd name="connsiteY6" fmla="*/ 463458 h 506853"/>
                <a:gd name="connsiteX7" fmla="*/ 149835 w 438150"/>
                <a:gd name="connsiteY7" fmla="*/ 505004 h 506853"/>
                <a:gd name="connsiteX8" fmla="*/ 82822 w 438150"/>
                <a:gd name="connsiteY8" fmla="*/ 438550 h 506853"/>
                <a:gd name="connsiteX0" fmla="*/ 82822 w 438150"/>
                <a:gd name="connsiteY0" fmla="*/ 438550 h 509220"/>
                <a:gd name="connsiteX1" fmla="*/ 0 w 438150"/>
                <a:gd name="connsiteY1" fmla="*/ 438785 h 509220"/>
                <a:gd name="connsiteX2" fmla="*/ 219075 w 438150"/>
                <a:gd name="connsiteY2" fmla="*/ 0 h 509220"/>
                <a:gd name="connsiteX3" fmla="*/ 438150 w 438150"/>
                <a:gd name="connsiteY3" fmla="*/ 438785 h 509220"/>
                <a:gd name="connsiteX4" fmla="*/ 343711 w 438150"/>
                <a:gd name="connsiteY4" fmla="*/ 414990 h 509220"/>
                <a:gd name="connsiteX5" fmla="*/ 313482 w 438150"/>
                <a:gd name="connsiteY5" fmla="*/ 504041 h 509220"/>
                <a:gd name="connsiteX6" fmla="*/ 246772 w 438150"/>
                <a:gd name="connsiteY6" fmla="*/ 463458 h 509220"/>
                <a:gd name="connsiteX7" fmla="*/ 149835 w 438150"/>
                <a:gd name="connsiteY7" fmla="*/ 505004 h 509220"/>
                <a:gd name="connsiteX8" fmla="*/ 82822 w 438150"/>
                <a:gd name="connsiteY8" fmla="*/ 438550 h 509220"/>
                <a:gd name="connsiteX0" fmla="*/ 82822 w 438150"/>
                <a:gd name="connsiteY0" fmla="*/ 438550 h 511341"/>
                <a:gd name="connsiteX1" fmla="*/ 0 w 438150"/>
                <a:gd name="connsiteY1" fmla="*/ 438785 h 511341"/>
                <a:gd name="connsiteX2" fmla="*/ 219075 w 438150"/>
                <a:gd name="connsiteY2" fmla="*/ 0 h 511341"/>
                <a:gd name="connsiteX3" fmla="*/ 438150 w 438150"/>
                <a:gd name="connsiteY3" fmla="*/ 438785 h 511341"/>
                <a:gd name="connsiteX4" fmla="*/ 343711 w 438150"/>
                <a:gd name="connsiteY4" fmla="*/ 414990 h 511341"/>
                <a:gd name="connsiteX5" fmla="*/ 313482 w 438150"/>
                <a:gd name="connsiteY5" fmla="*/ 504041 h 511341"/>
                <a:gd name="connsiteX6" fmla="*/ 246772 w 438150"/>
                <a:gd name="connsiteY6" fmla="*/ 463458 h 511341"/>
                <a:gd name="connsiteX7" fmla="*/ 149835 w 438150"/>
                <a:gd name="connsiteY7" fmla="*/ 505004 h 511341"/>
                <a:gd name="connsiteX8" fmla="*/ 82822 w 438150"/>
                <a:gd name="connsiteY8" fmla="*/ 438550 h 511341"/>
                <a:gd name="connsiteX0" fmla="*/ 82822 w 440859"/>
                <a:gd name="connsiteY0" fmla="*/ 438550 h 511341"/>
                <a:gd name="connsiteX1" fmla="*/ 0 w 440859"/>
                <a:gd name="connsiteY1" fmla="*/ 438785 h 511341"/>
                <a:gd name="connsiteX2" fmla="*/ 219075 w 440859"/>
                <a:gd name="connsiteY2" fmla="*/ 0 h 511341"/>
                <a:gd name="connsiteX3" fmla="*/ 438150 w 440859"/>
                <a:gd name="connsiteY3" fmla="*/ 438785 h 511341"/>
                <a:gd name="connsiteX4" fmla="*/ 343711 w 440859"/>
                <a:gd name="connsiteY4" fmla="*/ 414990 h 511341"/>
                <a:gd name="connsiteX5" fmla="*/ 313482 w 440859"/>
                <a:gd name="connsiteY5" fmla="*/ 504041 h 511341"/>
                <a:gd name="connsiteX6" fmla="*/ 246772 w 440859"/>
                <a:gd name="connsiteY6" fmla="*/ 463458 h 511341"/>
                <a:gd name="connsiteX7" fmla="*/ 149835 w 440859"/>
                <a:gd name="connsiteY7" fmla="*/ 505004 h 511341"/>
                <a:gd name="connsiteX8" fmla="*/ 82822 w 440859"/>
                <a:gd name="connsiteY8" fmla="*/ 438550 h 511341"/>
                <a:gd name="connsiteX0" fmla="*/ 86710 w 444747"/>
                <a:gd name="connsiteY0" fmla="*/ 438550 h 511341"/>
                <a:gd name="connsiteX1" fmla="*/ 3888 w 444747"/>
                <a:gd name="connsiteY1" fmla="*/ 438785 h 511341"/>
                <a:gd name="connsiteX2" fmla="*/ 222963 w 444747"/>
                <a:gd name="connsiteY2" fmla="*/ 0 h 511341"/>
                <a:gd name="connsiteX3" fmla="*/ 442038 w 444747"/>
                <a:gd name="connsiteY3" fmla="*/ 438785 h 511341"/>
                <a:gd name="connsiteX4" fmla="*/ 347599 w 444747"/>
                <a:gd name="connsiteY4" fmla="*/ 414990 h 511341"/>
                <a:gd name="connsiteX5" fmla="*/ 317370 w 444747"/>
                <a:gd name="connsiteY5" fmla="*/ 504041 h 511341"/>
                <a:gd name="connsiteX6" fmla="*/ 250660 w 444747"/>
                <a:gd name="connsiteY6" fmla="*/ 463458 h 511341"/>
                <a:gd name="connsiteX7" fmla="*/ 153723 w 444747"/>
                <a:gd name="connsiteY7" fmla="*/ 505004 h 511341"/>
                <a:gd name="connsiteX8" fmla="*/ 86710 w 444747"/>
                <a:gd name="connsiteY8" fmla="*/ 438550 h 511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4747" h="511341">
                  <a:moveTo>
                    <a:pt x="86710" y="438550"/>
                  </a:moveTo>
                  <a:cubicBezTo>
                    <a:pt x="64372" y="416399"/>
                    <a:pt x="-18821" y="511877"/>
                    <a:pt x="3888" y="438785"/>
                  </a:cubicBezTo>
                  <a:lnTo>
                    <a:pt x="222963" y="0"/>
                  </a:lnTo>
                  <a:lnTo>
                    <a:pt x="442038" y="438785"/>
                  </a:lnTo>
                  <a:cubicBezTo>
                    <a:pt x="462811" y="507950"/>
                    <a:pt x="357675" y="385306"/>
                    <a:pt x="347599" y="414990"/>
                  </a:cubicBezTo>
                  <a:lnTo>
                    <a:pt x="317370" y="504041"/>
                  </a:lnTo>
                  <a:cubicBezTo>
                    <a:pt x="307294" y="533725"/>
                    <a:pt x="277935" y="463298"/>
                    <a:pt x="250660" y="463458"/>
                  </a:cubicBezTo>
                  <a:cubicBezTo>
                    <a:pt x="215308" y="454386"/>
                    <a:pt x="176061" y="527155"/>
                    <a:pt x="153723" y="505004"/>
                  </a:cubicBezTo>
                  <a:lnTo>
                    <a:pt x="86710" y="438550"/>
                  </a:lnTo>
                  <a:close/>
                </a:path>
              </a:pathLst>
            </a:custGeom>
            <a:solidFill>
              <a:schemeClr val="tx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569405" y="3558722"/>
              <a:ext cx="502698" cy="1157831"/>
            </a:xfrm>
            <a:custGeom>
              <a:avLst/>
              <a:gdLst>
                <a:gd name="connsiteX0" fmla="*/ 109538 w 438150"/>
                <a:gd name="connsiteY0" fmla="*/ 0 h 1002507"/>
                <a:gd name="connsiteX1" fmla="*/ 330994 w 438150"/>
                <a:gd name="connsiteY1" fmla="*/ 0 h 1002507"/>
                <a:gd name="connsiteX2" fmla="*/ 438150 w 438150"/>
                <a:gd name="connsiteY2" fmla="*/ 50005 h 1002507"/>
                <a:gd name="connsiteX3" fmla="*/ 438150 w 438150"/>
                <a:gd name="connsiteY3" fmla="*/ 521495 h 1002507"/>
                <a:gd name="connsiteX4" fmla="*/ 438150 w 438150"/>
                <a:gd name="connsiteY4" fmla="*/ 1002507 h 1002507"/>
                <a:gd name="connsiteX5" fmla="*/ 330994 w 438150"/>
                <a:gd name="connsiteY5" fmla="*/ 952502 h 1002507"/>
                <a:gd name="connsiteX6" fmla="*/ 109538 w 438150"/>
                <a:gd name="connsiteY6" fmla="*/ 952502 h 1002507"/>
                <a:gd name="connsiteX7" fmla="*/ 0 w 438150"/>
                <a:gd name="connsiteY7" fmla="*/ 1002507 h 1002507"/>
                <a:gd name="connsiteX8" fmla="*/ 0 w 438150"/>
                <a:gd name="connsiteY8" fmla="*/ 521495 h 1002507"/>
                <a:gd name="connsiteX9" fmla="*/ 0 w 438150"/>
                <a:gd name="connsiteY9" fmla="*/ 50005 h 1002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8150" h="1002507">
                  <a:moveTo>
                    <a:pt x="109538" y="0"/>
                  </a:moveTo>
                  <a:lnTo>
                    <a:pt x="330994" y="0"/>
                  </a:lnTo>
                  <a:lnTo>
                    <a:pt x="438150" y="50005"/>
                  </a:lnTo>
                  <a:lnTo>
                    <a:pt x="438150" y="521495"/>
                  </a:lnTo>
                  <a:lnTo>
                    <a:pt x="438150" y="1002507"/>
                  </a:lnTo>
                  <a:lnTo>
                    <a:pt x="330994" y="952502"/>
                  </a:lnTo>
                  <a:lnTo>
                    <a:pt x="109538" y="952502"/>
                  </a:lnTo>
                  <a:lnTo>
                    <a:pt x="0" y="1002507"/>
                  </a:lnTo>
                  <a:lnTo>
                    <a:pt x="0" y="521495"/>
                  </a:lnTo>
                  <a:lnTo>
                    <a:pt x="0" y="5000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70000"/>
                  </a:schemeClr>
                </a:gs>
                <a:gs pos="27000">
                  <a:schemeClr val="accent3">
                    <a:lumMod val="90000"/>
                  </a:schemeClr>
                </a:gs>
                <a:gs pos="77000">
                  <a:schemeClr val="accent3"/>
                </a:gs>
                <a:gs pos="74000">
                  <a:schemeClr val="accent3">
                    <a:lumMod val="90000"/>
                  </a:schemeClr>
                </a:gs>
                <a:gs pos="24000">
                  <a:schemeClr val="accent3">
                    <a:lumMod val="70000"/>
                  </a:schemeClr>
                </a:gs>
                <a:gs pos="100000">
                  <a:schemeClr val="accent3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609776" y="4832508"/>
              <a:ext cx="421956" cy="45719"/>
              <a:chOff x="2607632" y="4825365"/>
              <a:chExt cx="421956" cy="45719"/>
            </a:xfrm>
            <a:solidFill>
              <a:srgbClr val="4E4D4B">
                <a:alpha val="76000"/>
              </a:srgbClr>
            </a:solidFill>
          </p:grpSpPr>
          <p:sp>
            <p:nvSpPr>
              <p:cNvPr id="39" name="Oval 38"/>
              <p:cNvSpPr/>
              <p:nvPr/>
            </p:nvSpPr>
            <p:spPr>
              <a:xfrm>
                <a:off x="2983869" y="4825365"/>
                <a:ext cx="45719" cy="45719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2607632" y="4825365"/>
                <a:ext cx="45719" cy="45719"/>
              </a:xfrm>
              <a:prstGeom prst="ellipse">
                <a:avLst/>
              </a:prstGeom>
              <a:grpFill/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2055557" y="1727068"/>
              <a:ext cx="311777" cy="52322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latin typeface="Arial Black" panose="020B0A04020102020204" pitchFamily="34" charset="0"/>
                </a:rPr>
                <a:t>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055557" y="2813968"/>
              <a:ext cx="311777" cy="52322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latin typeface="Arial Black" panose="020B0A04020102020204" pitchFamily="34" charset="0"/>
                </a:rPr>
                <a:t>2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055557" y="3900868"/>
              <a:ext cx="311777" cy="52322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800" b="1">
                  <a:latin typeface="Arial Black" panose="020B0A04020102020204" pitchFamily="34" charset="0"/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234450" y="1701164"/>
              <a:ext cx="1591584" cy="4720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3200" b="1" dirty="0" err="1" smtClean="0">
                  <a:latin typeface="+mn-lt"/>
                </a:rPr>
                <a:t>Học</a:t>
              </a:r>
              <a:r>
                <a:rPr lang="en-US" sz="3200" b="1" dirty="0" smtClean="0">
                  <a:latin typeface="+mn-lt"/>
                </a:rPr>
                <a:t> </a:t>
              </a:r>
              <a:r>
                <a:rPr lang="en-US" sz="3200" b="1" dirty="0" err="1" smtClean="0">
                  <a:latin typeface="+mn-lt"/>
                </a:rPr>
                <a:t>bài</a:t>
              </a:r>
              <a:r>
                <a:rPr lang="en-US" sz="3200" b="1" dirty="0" smtClean="0">
                  <a:latin typeface="+mn-lt"/>
                </a:rPr>
                <a:t> </a:t>
              </a:r>
              <a:r>
                <a:rPr lang="en-US" sz="3200" b="1" dirty="0" err="1" smtClean="0">
                  <a:latin typeface="+mn-lt"/>
                </a:rPr>
                <a:t>cũ</a:t>
              </a:r>
              <a:endParaRPr lang="en-US" sz="2800" dirty="0">
                <a:latin typeface="+mn-l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213318" y="2789995"/>
              <a:ext cx="4112239" cy="4720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3200" b="1" dirty="0" err="1" smtClean="0">
                  <a:latin typeface="+mn-lt"/>
                </a:rPr>
                <a:t>Trả</a:t>
              </a:r>
              <a:r>
                <a:rPr lang="en-US" sz="3200" b="1" dirty="0" smtClean="0">
                  <a:latin typeface="+mn-lt"/>
                </a:rPr>
                <a:t> </a:t>
              </a:r>
              <a:r>
                <a:rPr lang="en-US" sz="3200" b="1" dirty="0" err="1" smtClean="0">
                  <a:latin typeface="+mn-lt"/>
                </a:rPr>
                <a:t>lời</a:t>
              </a:r>
              <a:r>
                <a:rPr lang="en-US" sz="3200" b="1" dirty="0" smtClean="0">
                  <a:latin typeface="+mn-lt"/>
                </a:rPr>
                <a:t> </a:t>
              </a:r>
              <a:r>
                <a:rPr lang="en-US" sz="3200" b="1" dirty="0" err="1" smtClean="0">
                  <a:latin typeface="+mn-lt"/>
                </a:rPr>
                <a:t>các</a:t>
              </a:r>
              <a:r>
                <a:rPr lang="en-US" sz="3200" b="1" dirty="0" smtClean="0">
                  <a:latin typeface="+mn-lt"/>
                </a:rPr>
                <a:t> </a:t>
              </a:r>
              <a:r>
                <a:rPr lang="en-US" sz="3200" b="1" dirty="0" err="1" smtClean="0">
                  <a:latin typeface="+mn-lt"/>
                </a:rPr>
                <a:t>câu</a:t>
              </a:r>
              <a:r>
                <a:rPr lang="en-US" sz="3200" b="1" dirty="0" smtClean="0">
                  <a:latin typeface="+mn-lt"/>
                </a:rPr>
                <a:t> </a:t>
              </a:r>
              <a:r>
                <a:rPr lang="en-US" sz="3200" b="1" dirty="0" err="1" smtClean="0">
                  <a:latin typeface="+mn-lt"/>
                </a:rPr>
                <a:t>hỏi</a:t>
              </a:r>
              <a:r>
                <a:rPr lang="en-US" sz="3200" b="1" dirty="0" smtClean="0">
                  <a:latin typeface="+mn-lt"/>
                </a:rPr>
                <a:t> Tr. 8/ SGK</a:t>
              </a:r>
              <a:endParaRPr lang="en-US" sz="2800" dirty="0">
                <a:latin typeface="+mn-l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266328" y="3850951"/>
              <a:ext cx="3678332" cy="47207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600"/>
                </a:spcAft>
                <a:defRPr/>
              </a:pPr>
              <a:r>
                <a:rPr lang="en-US" sz="3200" b="1" dirty="0" err="1" smtClean="0">
                  <a:latin typeface="+mn-lt"/>
                </a:rPr>
                <a:t>Đọc</a:t>
              </a:r>
              <a:r>
                <a:rPr lang="en-US" sz="3200" b="1" dirty="0" smtClean="0">
                  <a:latin typeface="+mn-lt"/>
                </a:rPr>
                <a:t> </a:t>
              </a:r>
              <a:r>
                <a:rPr lang="en-US" sz="3200" b="1" dirty="0" err="1" smtClean="0">
                  <a:latin typeface="+mn-lt"/>
                </a:rPr>
                <a:t>bài</a:t>
              </a:r>
              <a:r>
                <a:rPr lang="en-US" sz="3200" b="1" dirty="0" smtClean="0">
                  <a:latin typeface="+mn-lt"/>
                </a:rPr>
                <a:t> </a:t>
              </a:r>
              <a:r>
                <a:rPr lang="en-US" sz="3200" b="1" dirty="0" err="1" smtClean="0">
                  <a:latin typeface="+mn-lt"/>
                </a:rPr>
                <a:t>mới</a:t>
              </a:r>
              <a:r>
                <a:rPr lang="en-US" sz="3200" b="1" dirty="0" smtClean="0">
                  <a:latin typeface="+mn-lt"/>
                </a:rPr>
                <a:t>: </a:t>
              </a:r>
              <a:r>
                <a:rPr lang="en-US" sz="3200" b="1" dirty="0" err="1" smtClean="0">
                  <a:latin typeface="+mn-lt"/>
                </a:rPr>
                <a:t>Bài</a:t>
              </a:r>
              <a:r>
                <a:rPr lang="en-US" sz="3200" b="1" dirty="0" smtClean="0">
                  <a:latin typeface="+mn-lt"/>
                </a:rPr>
                <a:t> 2. </a:t>
              </a:r>
              <a:r>
                <a:rPr lang="en-US" sz="3200" b="1" dirty="0" err="1" smtClean="0">
                  <a:latin typeface="+mn-lt"/>
                </a:rPr>
                <a:t>Ấn</a:t>
              </a:r>
              <a:r>
                <a:rPr lang="en-US" sz="3200" b="1" dirty="0" smtClean="0">
                  <a:latin typeface="+mn-lt"/>
                </a:rPr>
                <a:t> </a:t>
              </a:r>
              <a:r>
                <a:rPr lang="en-US" sz="3200" b="1" dirty="0" err="1" smtClean="0">
                  <a:latin typeface="+mn-lt"/>
                </a:rPr>
                <a:t>Độ</a:t>
              </a:r>
              <a:endParaRPr lang="en-US" sz="2800" dirty="0"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8" y="-327773"/>
            <a:ext cx="8703684" cy="5471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8"/>
          <p:cNvSpPr txBox="1">
            <a:spLocks noGrp="1"/>
          </p:cNvSpPr>
          <p:nvPr>
            <p:ph type="title"/>
          </p:nvPr>
        </p:nvSpPr>
        <p:spPr>
          <a:xfrm>
            <a:off x="653143" y="2572028"/>
            <a:ext cx="3326674" cy="136885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>
                <a:latin typeface="+mj-lt"/>
              </a:rPr>
              <a:t>1.</a:t>
            </a:r>
            <a:r>
              <a:rPr lang="vi-VN" smtClean="0">
                <a:latin typeface="+mj-lt"/>
              </a:rPr>
              <a:t>Nhật </a:t>
            </a:r>
            <a:r>
              <a:rPr lang="vi-VN" dirty="0" smtClean="0">
                <a:latin typeface="+mj-lt"/>
              </a:rPr>
              <a:t>Bản từ đầu thế kỉ XIX đến trước năm 1868</a:t>
            </a:r>
            <a:endParaRPr dirty="0">
              <a:latin typeface="+mj-lt"/>
            </a:endParaRPr>
          </a:p>
        </p:txBody>
      </p:sp>
      <p:sp>
        <p:nvSpPr>
          <p:cNvPr id="172" name="Google Shape;172;p38"/>
          <p:cNvSpPr txBox="1">
            <a:spLocks noGrp="1"/>
          </p:cNvSpPr>
          <p:nvPr>
            <p:ph type="title" idx="3"/>
          </p:nvPr>
        </p:nvSpPr>
        <p:spPr>
          <a:xfrm>
            <a:off x="4572014" y="3179618"/>
            <a:ext cx="3044521" cy="141316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>
                <a:latin typeface="+mj-lt"/>
              </a:rPr>
              <a:t>3.</a:t>
            </a:r>
            <a:r>
              <a:rPr lang="vi-VN" smtClean="0">
                <a:latin typeface="+mj-lt"/>
              </a:rPr>
              <a:t>Nhật </a:t>
            </a:r>
            <a:r>
              <a:rPr lang="vi-VN" dirty="0" smtClean="0">
                <a:latin typeface="+mj-lt"/>
              </a:rPr>
              <a:t>Bản chuyển sang giai đoạn đế quốc chủ nghĩa</a:t>
            </a:r>
            <a:endParaRPr dirty="0">
              <a:latin typeface="+mj-lt"/>
            </a:endParaRPr>
          </a:p>
        </p:txBody>
      </p:sp>
      <p:sp>
        <p:nvSpPr>
          <p:cNvPr id="175" name="Google Shape;175;p38"/>
          <p:cNvSpPr txBox="1">
            <a:spLocks noGrp="1"/>
          </p:cNvSpPr>
          <p:nvPr>
            <p:ph type="title" idx="6"/>
          </p:nvPr>
        </p:nvSpPr>
        <p:spPr>
          <a:xfrm>
            <a:off x="602672" y="4237584"/>
            <a:ext cx="3629694" cy="60505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mtClean="0">
                <a:latin typeface="+mj-lt"/>
              </a:rPr>
              <a:t>2. </a:t>
            </a:r>
            <a:r>
              <a:rPr lang="vi-VN" smtClean="0">
                <a:latin typeface="+mj-lt"/>
              </a:rPr>
              <a:t>Cuộc </a:t>
            </a:r>
            <a:r>
              <a:rPr lang="vi-VN" dirty="0" smtClean="0">
                <a:latin typeface="+mj-lt"/>
              </a:rPr>
              <a:t>Duy tân Minh Trị</a:t>
            </a:r>
            <a:endParaRPr dirty="0">
              <a:latin typeface="+mj-lt"/>
            </a:endParaRPr>
          </a:p>
        </p:txBody>
      </p:sp>
      <p:sp>
        <p:nvSpPr>
          <p:cNvPr id="181" name="Google Shape;181;p38"/>
          <p:cNvSpPr txBox="1">
            <a:spLocks noGrp="1"/>
          </p:cNvSpPr>
          <p:nvPr>
            <p:ph type="title" idx="15"/>
          </p:nvPr>
        </p:nvSpPr>
        <p:spPr>
          <a:xfrm>
            <a:off x="415636" y="218208"/>
            <a:ext cx="8008364" cy="207912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b="1" dirty="0" smtClean="0">
                <a:latin typeface="+mj-lt"/>
              </a:rPr>
              <a:t>PHẦN 1: LỊCH SỬ THẾ GIỚI CẬN ĐẠI </a:t>
            </a:r>
            <a:br>
              <a:rPr lang="vi-VN" sz="2800" b="1" dirty="0" smtClean="0">
                <a:latin typeface="+mj-lt"/>
              </a:rPr>
            </a:br>
            <a:r>
              <a:rPr lang="vi-VN" sz="2800" b="1" dirty="0" smtClean="0">
                <a:latin typeface="+mj-lt"/>
              </a:rPr>
              <a:t>(Tiếp theo)</a:t>
            </a:r>
            <a:br>
              <a:rPr lang="vi-VN" sz="2800" b="1" dirty="0" smtClean="0">
                <a:latin typeface="+mj-lt"/>
              </a:rPr>
            </a:br>
            <a:r>
              <a:rPr lang="vi-VN" sz="2800" b="1" dirty="0" smtClean="0">
                <a:latin typeface="+mj-lt"/>
              </a:rPr>
              <a:t>Chương I. Các nước Châu Á, Châu Phi và khu vực Mĩ Latinh (Thế kỉ XIX-đầu thế kỉ XX)</a:t>
            </a:r>
            <a:br>
              <a:rPr lang="vi-VN" sz="2800" b="1" dirty="0" smtClean="0">
                <a:latin typeface="+mj-lt"/>
              </a:rPr>
            </a:br>
            <a:r>
              <a:rPr lang="vi-VN" sz="2800" b="1" dirty="0" smtClean="0">
                <a:latin typeface="+mj-lt"/>
              </a:rPr>
              <a:t>Bài 1. Nhật Bản</a:t>
            </a:r>
            <a:endParaRPr sz="28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9" grpId="0"/>
      <p:bldP spid="172" grpId="0"/>
      <p:bldP spid="175" grpId="0"/>
      <p:bldP spid="18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9"/>
          <p:cNvSpPr txBox="1">
            <a:spLocks noGrp="1"/>
          </p:cNvSpPr>
          <p:nvPr>
            <p:ph type="title"/>
          </p:nvPr>
        </p:nvSpPr>
        <p:spPr>
          <a:xfrm>
            <a:off x="720000" y="2333432"/>
            <a:ext cx="7704000" cy="132211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smtClean="0">
                <a:latin typeface="+mj-lt"/>
              </a:rPr>
              <a:t>Nhật Bản từ đầu thế kỉ XIX đến trước năm 1868</a:t>
            </a:r>
            <a:endParaRPr sz="4000" dirty="0">
              <a:latin typeface="+mj-lt"/>
            </a:endParaRPr>
          </a:p>
        </p:txBody>
      </p:sp>
      <p:sp>
        <p:nvSpPr>
          <p:cNvPr id="187" name="Google Shape;187;p39"/>
          <p:cNvSpPr txBox="1">
            <a:spLocks noGrp="1"/>
          </p:cNvSpPr>
          <p:nvPr>
            <p:ph type="title" idx="2"/>
          </p:nvPr>
        </p:nvSpPr>
        <p:spPr>
          <a:xfrm>
            <a:off x="2996550" y="970475"/>
            <a:ext cx="3150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de" dirty="0" smtClean="0"/>
              <a:t>1</a:t>
            </a:r>
            <a:endParaRPr dirty="0"/>
          </a:p>
        </p:txBody>
      </p:sp>
      <p:sp>
        <p:nvSpPr>
          <p:cNvPr id="189" name="Google Shape;189;p39"/>
          <p:cNvSpPr/>
          <p:nvPr/>
        </p:nvSpPr>
        <p:spPr>
          <a:xfrm>
            <a:off x="3936150" y="755525"/>
            <a:ext cx="1271700" cy="1271700"/>
          </a:xfrm>
          <a:prstGeom prst="ellipse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1"/>
          <p:cNvSpPr txBox="1">
            <a:spLocks noGrp="1"/>
          </p:cNvSpPr>
          <p:nvPr>
            <p:ph type="subTitle" idx="1"/>
          </p:nvPr>
        </p:nvSpPr>
        <p:spPr>
          <a:xfrm>
            <a:off x="1250305" y="1236518"/>
            <a:ext cx="6470139" cy="278292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hãy nêu những nét chính về tình hình </a:t>
            </a:r>
            <a:r>
              <a:rPr lang="nl-NL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 trị, kinh tế,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xã hội Nhật Bản trước cuộc cải cách Minh Trị?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991600" cy="924232"/>
          </a:xfrm>
        </p:spPr>
        <p:txBody>
          <a:bodyPr/>
          <a:lstStyle/>
          <a:p>
            <a:pPr algn="ctr"/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 trị: </a:t>
            </a: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 vẫn là nhà nước Quân chủ chuyên.</a:t>
            </a:r>
            <a:b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Thiên Hoàng &gt;&lt; Sô - Gun.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924232"/>
            <a:ext cx="4114800" cy="4043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LS 11 NHAT Xog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877901"/>
            <a:ext cx="4343400" cy="4136180"/>
          </a:xfrm>
          <a:prstGeom prst="rect">
            <a:avLst/>
          </a:prstGeom>
          <a:noFill/>
        </p:spPr>
      </p:pic>
      <p:sp>
        <p:nvSpPr>
          <p:cNvPr id="9" name="Flowchart: Alternate Process 8"/>
          <p:cNvSpPr/>
          <p:nvPr/>
        </p:nvSpPr>
        <p:spPr>
          <a:xfrm>
            <a:off x="152400" y="4556881"/>
            <a:ext cx="1948743" cy="457200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 hoàng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lowchart: Alternate Process 9"/>
          <p:cNvSpPr/>
          <p:nvPr/>
        </p:nvSpPr>
        <p:spPr>
          <a:xfrm>
            <a:off x="4419601" y="4355690"/>
            <a:ext cx="1843548" cy="612059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Sôgun </a:t>
            </a:r>
          </a:p>
          <a:p>
            <a:pPr algn="ctr" eaLnBrk="1" hangingPunct="1">
              <a:defRPr/>
            </a:pPr>
            <a:r>
              <a:rPr lang="en-US" alt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(Tướng quân)</a:t>
            </a:r>
            <a:endParaRPr lang="en-US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65"/>
          <p:cNvSpPr txBox="1">
            <a:spLocks noGrp="1"/>
          </p:cNvSpPr>
          <p:nvPr>
            <p:ph type="title"/>
          </p:nvPr>
        </p:nvSpPr>
        <p:spPr>
          <a:xfrm>
            <a:off x="139897" y="88491"/>
            <a:ext cx="7704000" cy="15731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vi-VN" sz="2800" b="1" dirty="0">
                <a:solidFill>
                  <a:srgbClr val="02287E"/>
                </a:solidFill>
              </a:rPr>
              <a:t>- Kinh tế: </a:t>
            </a:r>
            <a:br>
              <a:rPr lang="vi-VN" sz="2800" b="1" dirty="0">
                <a:solidFill>
                  <a:srgbClr val="02287E"/>
                </a:solidFill>
              </a:rPr>
            </a:br>
            <a:r>
              <a:rPr lang="vi-VN" sz="2800" b="1" dirty="0">
                <a:solidFill>
                  <a:srgbClr val="02287E"/>
                </a:solidFill>
              </a:rPr>
              <a:t>+ Nông nghiệp: lạc hậu.</a:t>
            </a:r>
            <a:br>
              <a:rPr lang="vi-VN" sz="2800" b="1" dirty="0">
                <a:solidFill>
                  <a:srgbClr val="02287E"/>
                </a:solidFill>
              </a:rPr>
            </a:br>
            <a:r>
              <a:rPr lang="vi-VN" sz="2800" b="1" dirty="0">
                <a:solidFill>
                  <a:srgbClr val="02287E"/>
                </a:solidFill>
              </a:rPr>
              <a:t>+ Công nghiệp: Mầm móng kinh tế TBCN đã phát triển nhanh chóng</a:t>
            </a:r>
            <a:r>
              <a:rPr lang="vi-VN" sz="2800" b="1" dirty="0" smtClean="0">
                <a:solidFill>
                  <a:srgbClr val="02287E"/>
                </a:solidFill>
              </a:rPr>
              <a:t>.</a:t>
            </a:r>
            <a:endParaRPr dirty="0"/>
          </a:p>
        </p:txBody>
      </p:sp>
      <p:pic>
        <p:nvPicPr>
          <p:cNvPr id="13" name="Picture 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2121"/>
            <a:ext cx="4379330" cy="3212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504" y="1842121"/>
            <a:ext cx="4464496" cy="32403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0" y="1974080"/>
            <a:ext cx="23807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/>
              <a:t>Nông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nghiệp</a:t>
            </a:r>
            <a:endParaRPr lang="vi-VN" sz="2800" b="1" dirty="0"/>
          </a:p>
        </p:txBody>
      </p:sp>
      <p:sp>
        <p:nvSpPr>
          <p:cNvPr id="17" name="Flowchart: Alternate Process 16"/>
          <p:cNvSpPr/>
          <p:nvPr/>
        </p:nvSpPr>
        <p:spPr>
          <a:xfrm>
            <a:off x="4783394" y="1769806"/>
            <a:ext cx="2952349" cy="462117"/>
          </a:xfrm>
          <a:prstGeom prst="flowChartAlternateProces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thương nghiệp</a:t>
            </a:r>
            <a:endParaRPr lang="en-US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6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7" grpId="0"/>
      <p:bldP spid="15" grpId="0"/>
      <p:bldP spid="17" grpId="0" animBg="1"/>
    </p:bldLst>
  </p:timing>
</p:sld>
</file>

<file path=ppt/theme/theme1.xml><?xml version="1.0" encoding="utf-8"?>
<a:theme xmlns:a="http://schemas.openxmlformats.org/drawingml/2006/main" name="Minimalistische Ästhetik Marketingkampagne by Slidesgo">
  <a:themeElements>
    <a:clrScheme name="Simple Light">
      <a:dk1>
        <a:srgbClr val="423C2D"/>
      </a:dk1>
      <a:lt1>
        <a:srgbClr val="FFFFFF"/>
      </a:lt1>
      <a:dk2>
        <a:srgbClr val="423C2D"/>
      </a:dk2>
      <a:lt2>
        <a:srgbClr val="EEEEEE"/>
      </a:lt2>
      <a:accent1>
        <a:srgbClr val="A8B837"/>
      </a:accent1>
      <a:accent2>
        <a:srgbClr val="D99120"/>
      </a:accent2>
      <a:accent3>
        <a:srgbClr val="CCBB4D"/>
      </a:accent3>
      <a:accent4>
        <a:srgbClr val="CEA657"/>
      </a:accent4>
      <a:accent5>
        <a:srgbClr val="95652D"/>
      </a:accent5>
      <a:accent6>
        <a:srgbClr val="FFFFFF"/>
      </a:accent6>
      <a:hlink>
        <a:srgbClr val="423C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</TotalTime>
  <Words>1301</Words>
  <Application>Microsoft Office PowerPoint</Application>
  <PresentationFormat>On-screen Show (16:9)</PresentationFormat>
  <Paragraphs>208</Paragraphs>
  <Slides>45</Slides>
  <Notes>32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Arial</vt:lpstr>
      <vt:lpstr>Garamond</vt:lpstr>
      <vt:lpstr>Times New Roman</vt:lpstr>
      <vt:lpstr>Wingdings</vt:lpstr>
      <vt:lpstr>Spartan</vt:lpstr>
      <vt:lpstr>Tahoma</vt:lpstr>
      <vt:lpstr>Bebas Neue</vt:lpstr>
      <vt:lpstr>Arial Black</vt:lpstr>
      <vt:lpstr>Verdana</vt:lpstr>
      <vt:lpstr>Minimalistische Ästhetik Marketingkampagne by Slidesgo</vt:lpstr>
      <vt:lpstr>Chào mừng các em đến với tiết học!</vt:lpstr>
      <vt:lpstr>PowerPoint Presentation</vt:lpstr>
      <vt:lpstr>Cho biết nội dung của những bức tranh trên? Qua đó gợi cho em liên tưởng đến Quốc gia nào? </vt:lpstr>
      <vt:lpstr>PowerPoint Presentation</vt:lpstr>
      <vt:lpstr>1.Nhật Bản từ đầu thế kỉ XIX đến trước năm 1868</vt:lpstr>
      <vt:lpstr>Nhật Bản từ đầu thế kỉ XIX đến trước năm 1868</vt:lpstr>
      <vt:lpstr>PowerPoint Presentation</vt:lpstr>
      <vt:lpstr>- Chính trị: NB vẫn là nhà nước Quân chủ chuyên. Thiên Hoàng &gt;&lt; Sô - Gun.</vt:lpstr>
      <vt:lpstr>- Kinh tế:  + Nông nghiệp: lạc hậu. + Công nghiệp: Mầm móng kinh tế TBCN đã phát triển nhanh chóng.</vt:lpstr>
      <vt:lpstr>PowerPoint Presentation</vt:lpstr>
      <vt:lpstr>PowerPoint Presentation</vt:lpstr>
      <vt:lpstr>- Xã hội: Mâu thuẫn giữa nhân dân với  chế độ Pk ngày càng gay gắt</vt:lpstr>
      <vt:lpstr>Merkur</vt:lpstr>
      <vt:lpstr>PowerPoint Presentation</vt:lpstr>
      <vt:lpstr>PowerPoint Presentation</vt:lpstr>
      <vt:lpstr>PowerPoint Presentation</vt:lpstr>
      <vt:lpstr>Cuộc Duy tân Minh Trị</vt:lpstr>
      <vt:lpstr>PowerPoint Presentation</vt:lpstr>
      <vt:lpstr>PowerPoint Presentation</vt:lpstr>
      <vt:lpstr>PowerPoint Presentation</vt:lpstr>
      <vt:lpstr>Trình bày nội dung chính của Cuộc Duy tân Minh Trị trong các lĩnh vực:</vt:lpstr>
      <vt:lpstr>PowerPoint Presentation</vt:lpstr>
      <vt:lpstr>:  </vt:lpstr>
      <vt:lpstr>PowerPoint Presentation</vt:lpstr>
      <vt:lpstr>PowerPoint Presentation</vt:lpstr>
      <vt:lpstr>PowerPoint Presentation</vt:lpstr>
      <vt:lpstr>:  </vt:lpstr>
      <vt:lpstr>PowerPoint Presentation</vt:lpstr>
      <vt:lpstr>:  </vt:lpstr>
      <vt:lpstr>PowerPoint Presentation</vt:lpstr>
      <vt:lpstr>PowerPoint Presentation</vt:lpstr>
      <vt:lpstr>PowerPoint Presentation</vt:lpstr>
      <vt:lpstr>Nhật Bản chuyển sang giai đoạn đế quốc chủ nghĩa</vt:lpstr>
      <vt:lpstr>Những sự kiện nào chứng tỏ vào cuối thế kỉ XIX, Nhật Bản đã chuyển sang giai đoạn đế quốc chủ nghĩa?</vt:lpstr>
      <vt:lpstr>- Kinh tế: + Các công ty độc quyền ra đời: Mít-xưi, Mit-su-bi-si chi phối đời sống kinh tế, chính trị Nhật Bản. </vt:lpstr>
      <vt:lpstr>- Đối ngoại: + Xóa bỏ các hiệp ước bất bình đẳng với các nước phương Tây.  + Trong 30 năm cuối thế kỉ XIX, Nhật đẩy mạnh chính sách bành trướng xâm lược (xâm lược Đài Loan (1874), chiến tranh Trung Nhật (1894-1895), chiến tranh Nga – Nhật (1904-1905). </vt:lpstr>
      <vt:lpstr>PowerPoint Presentation</vt:lpstr>
      <vt:lpstr>PowerPoint Presentation</vt:lpstr>
      <vt:lpstr>Củng cố bài học: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học!</dc:title>
  <dc:creator>Admin</dc:creator>
  <cp:lastModifiedBy>WIN7</cp:lastModifiedBy>
  <cp:revision>25</cp:revision>
  <dcterms:modified xsi:type="dcterms:W3CDTF">2021-09-02T03:58:51Z</dcterms:modified>
</cp:coreProperties>
</file>